
<file path=[Content_Types].xml><?xml version="1.0" encoding="utf-8"?>
<Types xmlns="http://schemas.openxmlformats.org/package/2006/content-types">
  <Default Extension="gif" ContentType="image/gi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80" r:id="rId1"/>
  </p:sldMasterIdLst>
  <p:notesMasterIdLst>
    <p:notesMasterId r:id="rId26"/>
  </p:notesMasterIdLst>
  <p:sldIdLst>
    <p:sldId id="256" r:id="rId2"/>
    <p:sldId id="258" r:id="rId3"/>
    <p:sldId id="259" r:id="rId4"/>
    <p:sldId id="257" r:id="rId5"/>
    <p:sldId id="302" r:id="rId6"/>
    <p:sldId id="261" r:id="rId7"/>
    <p:sldId id="303" r:id="rId8"/>
    <p:sldId id="304" r:id="rId9"/>
    <p:sldId id="266" r:id="rId10"/>
    <p:sldId id="305" r:id="rId11"/>
    <p:sldId id="306" r:id="rId12"/>
    <p:sldId id="275" r:id="rId13"/>
    <p:sldId id="287" r:id="rId14"/>
    <p:sldId id="307" r:id="rId15"/>
    <p:sldId id="308" r:id="rId16"/>
    <p:sldId id="309" r:id="rId17"/>
    <p:sldId id="310" r:id="rId18"/>
    <p:sldId id="278" r:id="rId19"/>
    <p:sldId id="311" r:id="rId20"/>
    <p:sldId id="313" r:id="rId21"/>
    <p:sldId id="312" r:id="rId22"/>
    <p:sldId id="281" r:id="rId23"/>
    <p:sldId id="314" r:id="rId24"/>
    <p:sldId id="315" r:id="rId25"/>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6A566B7-DED6-4FB2-B9D0-583D09B49F87}">
  <a:tblStyle styleId="{06A566B7-DED6-4FB2-B9D0-583D09B49F87}"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382" autoAdjust="0"/>
    <p:restoredTop sz="94660"/>
  </p:normalViewPr>
  <p:slideViewPr>
    <p:cSldViewPr snapToGrid="0">
      <p:cViewPr varScale="1">
        <p:scale>
          <a:sx n="81" d="100"/>
          <a:sy n="81" d="100"/>
        </p:scale>
        <p:origin x="984" y="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2"/>
        <p:cNvGrpSpPr/>
        <p:nvPr/>
      </p:nvGrpSpPr>
      <p:grpSpPr>
        <a:xfrm>
          <a:off x="0" y="0"/>
          <a:ext cx="0" cy="0"/>
          <a:chOff x="0" y="0"/>
          <a:chExt cx="0" cy="0"/>
        </a:xfrm>
      </p:grpSpPr>
      <p:sp>
        <p:nvSpPr>
          <p:cNvPr id="903" name="Google Shape;903;gdc0e72c66b_0_5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4" name="Google Shape;904;gdc0e72c66b_0_5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4"/>
        <p:cNvGrpSpPr/>
        <p:nvPr/>
      </p:nvGrpSpPr>
      <p:grpSpPr>
        <a:xfrm>
          <a:off x="0" y="0"/>
          <a:ext cx="0" cy="0"/>
          <a:chOff x="0" y="0"/>
          <a:chExt cx="0" cy="0"/>
        </a:xfrm>
      </p:grpSpPr>
      <p:sp>
        <p:nvSpPr>
          <p:cNvPr id="1795" name="Google Shape;1795;ge001980d2a_0_23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6" name="Google Shape;1796;ge001980d2a_0_23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7"/>
        <p:cNvGrpSpPr/>
        <p:nvPr/>
      </p:nvGrpSpPr>
      <p:grpSpPr>
        <a:xfrm>
          <a:off x="0" y="0"/>
          <a:ext cx="0" cy="0"/>
          <a:chOff x="0" y="0"/>
          <a:chExt cx="0" cy="0"/>
        </a:xfrm>
      </p:grpSpPr>
      <p:sp>
        <p:nvSpPr>
          <p:cNvPr id="2278" name="Google Shape;2278;ge001980d2a_5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9" name="Google Shape;2279;ge001980d2a_5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8"/>
        <p:cNvGrpSpPr/>
        <p:nvPr/>
      </p:nvGrpSpPr>
      <p:grpSpPr>
        <a:xfrm>
          <a:off x="0" y="0"/>
          <a:ext cx="0" cy="0"/>
          <a:chOff x="0" y="0"/>
          <a:chExt cx="0" cy="0"/>
        </a:xfrm>
      </p:grpSpPr>
      <p:sp>
        <p:nvSpPr>
          <p:cNvPr id="1919" name="Google Shape;1919;ge001980d2a_0_27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0" name="Google Shape;1920;ge001980d2a_0_27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2"/>
        <p:cNvGrpSpPr/>
        <p:nvPr/>
      </p:nvGrpSpPr>
      <p:grpSpPr>
        <a:xfrm>
          <a:off x="0" y="0"/>
          <a:ext cx="0" cy="0"/>
          <a:chOff x="0" y="0"/>
          <a:chExt cx="0" cy="0"/>
        </a:xfrm>
      </p:grpSpPr>
      <p:sp>
        <p:nvSpPr>
          <p:cNvPr id="2143" name="Google Shape;2143;ge001980d2a_5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4" name="Google Shape;2144;ge001980d2a_5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0"/>
        <p:cNvGrpSpPr/>
        <p:nvPr/>
      </p:nvGrpSpPr>
      <p:grpSpPr>
        <a:xfrm>
          <a:off x="0" y="0"/>
          <a:ext cx="0" cy="0"/>
          <a:chOff x="0" y="0"/>
          <a:chExt cx="0" cy="0"/>
        </a:xfrm>
      </p:grpSpPr>
      <p:sp>
        <p:nvSpPr>
          <p:cNvPr id="1011" name="Google Shape;1011;gdf9abf30d8_1_3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2" name="Google Shape;1012;gdf9abf30d8_1_3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9"/>
        <p:cNvGrpSpPr/>
        <p:nvPr/>
      </p:nvGrpSpPr>
      <p:grpSpPr>
        <a:xfrm>
          <a:off x="0" y="0"/>
          <a:ext cx="0" cy="0"/>
          <a:chOff x="0" y="0"/>
          <a:chExt cx="0" cy="0"/>
        </a:xfrm>
      </p:grpSpPr>
      <p:sp>
        <p:nvSpPr>
          <p:cNvPr id="1080" name="Google Shape;1080;gdf9abf30d8_1_5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1" name="Google Shape;1081;gdf9abf30d8_1_5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4"/>
        <p:cNvGrpSpPr/>
        <p:nvPr/>
      </p:nvGrpSpPr>
      <p:grpSpPr>
        <a:xfrm>
          <a:off x="0" y="0"/>
          <a:ext cx="0" cy="0"/>
          <a:chOff x="0" y="0"/>
          <a:chExt cx="0" cy="0"/>
        </a:xfrm>
      </p:grpSpPr>
      <p:sp>
        <p:nvSpPr>
          <p:cNvPr id="1005" name="Google Shape;1005;gdf9f806af5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6" name="Google Shape;1006;gdf9f806af5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4"/>
        <p:cNvGrpSpPr/>
        <p:nvPr/>
      </p:nvGrpSpPr>
      <p:grpSpPr>
        <a:xfrm>
          <a:off x="0" y="0"/>
          <a:ext cx="0" cy="0"/>
          <a:chOff x="0" y="0"/>
          <a:chExt cx="0" cy="0"/>
        </a:xfrm>
      </p:grpSpPr>
      <p:sp>
        <p:nvSpPr>
          <p:cNvPr id="1005" name="Google Shape;1005;gdf9f806af5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6" name="Google Shape;1006;gdf9f806af5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540564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7"/>
        <p:cNvGrpSpPr/>
        <p:nvPr/>
      </p:nvGrpSpPr>
      <p:grpSpPr>
        <a:xfrm>
          <a:off x="0" y="0"/>
          <a:ext cx="0" cy="0"/>
          <a:chOff x="0" y="0"/>
          <a:chExt cx="0" cy="0"/>
        </a:xfrm>
      </p:grpSpPr>
      <p:sp>
        <p:nvSpPr>
          <p:cNvPr id="1128" name="Google Shape;1128;gdc0e72c66b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9" name="Google Shape;1129;gdc0e72c66b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4"/>
        <p:cNvGrpSpPr/>
        <p:nvPr/>
      </p:nvGrpSpPr>
      <p:grpSpPr>
        <a:xfrm>
          <a:off x="0" y="0"/>
          <a:ext cx="0" cy="0"/>
          <a:chOff x="0" y="0"/>
          <a:chExt cx="0" cy="0"/>
        </a:xfrm>
      </p:grpSpPr>
      <p:sp>
        <p:nvSpPr>
          <p:cNvPr id="1005" name="Google Shape;1005;gdf9f806af5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6" name="Google Shape;1006;gdf9f806af5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397075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4"/>
        <p:cNvGrpSpPr/>
        <p:nvPr/>
      </p:nvGrpSpPr>
      <p:grpSpPr>
        <a:xfrm>
          <a:off x="0" y="0"/>
          <a:ext cx="0" cy="0"/>
          <a:chOff x="0" y="0"/>
          <a:chExt cx="0" cy="0"/>
        </a:xfrm>
      </p:grpSpPr>
      <p:sp>
        <p:nvSpPr>
          <p:cNvPr id="1005" name="Google Shape;1005;gdf9f806af5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6" name="Google Shape;1006;gdf9f806af5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385156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3"/>
        <p:cNvGrpSpPr/>
        <p:nvPr/>
      </p:nvGrpSpPr>
      <p:grpSpPr>
        <a:xfrm>
          <a:off x="0" y="0"/>
          <a:ext cx="0" cy="0"/>
          <a:chOff x="0" y="0"/>
          <a:chExt cx="0" cy="0"/>
        </a:xfrm>
      </p:grpSpPr>
      <p:sp>
        <p:nvSpPr>
          <p:cNvPr id="1404" name="Google Shape;1404;gdf9abf30d8_1_6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5" name="Google Shape;1405;gdf9abf30d8_1_6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102900" y="105225"/>
            <a:ext cx="4415400" cy="4935000"/>
          </a:xfrm>
          <a:prstGeom prst="rect">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000">
              <a:latin typeface="Oxanium ExtraBold"/>
              <a:ea typeface="Oxanium ExtraBold"/>
              <a:cs typeface="Oxanium ExtraBold"/>
              <a:sym typeface="Oxanium ExtraBold"/>
            </a:endParaRPr>
          </a:p>
        </p:txBody>
      </p:sp>
      <p:sp>
        <p:nvSpPr>
          <p:cNvPr id="10" name="Google Shape;10;p2"/>
          <p:cNvSpPr txBox="1">
            <a:spLocks noGrp="1"/>
          </p:cNvSpPr>
          <p:nvPr>
            <p:ph type="subTitle" idx="1"/>
          </p:nvPr>
        </p:nvSpPr>
        <p:spPr>
          <a:xfrm>
            <a:off x="763575" y="3521428"/>
            <a:ext cx="2340000" cy="720000"/>
          </a:xfrm>
          <a:prstGeom prst="rect">
            <a:avLst/>
          </a:prstGeom>
        </p:spPr>
        <p:txBody>
          <a:bodyPr spcFirstLastPara="1" wrap="square" lIns="91425" tIns="91425" rIns="91425" bIns="91425" anchor="t" anchorCtr="0">
            <a:normAutofit/>
          </a:bodyPr>
          <a:lstStyle>
            <a:lvl1pPr marL="44999" marR="0" lvl="0" indent="0" algn="l" rtl="0">
              <a:lnSpc>
                <a:spcPct val="100000"/>
              </a:lnSpc>
              <a:spcBef>
                <a:spcPts val="0"/>
              </a:spcBef>
              <a:spcAft>
                <a:spcPts val="0"/>
              </a:spcAft>
              <a:buNone/>
              <a:defRPr sz="1600">
                <a:solidFill>
                  <a:schemeClr val="accent2"/>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1" name="Google Shape;11;p2"/>
          <p:cNvSpPr txBox="1">
            <a:spLocks noGrp="1"/>
          </p:cNvSpPr>
          <p:nvPr>
            <p:ph type="ctrTitle"/>
          </p:nvPr>
        </p:nvSpPr>
        <p:spPr>
          <a:xfrm>
            <a:off x="763575" y="920186"/>
            <a:ext cx="3240000" cy="2880000"/>
          </a:xfrm>
          <a:prstGeom prst="rect">
            <a:avLst/>
          </a:prstGeom>
          <a:noFill/>
          <a:ln>
            <a:noFill/>
          </a:ln>
        </p:spPr>
        <p:txBody>
          <a:bodyPr spcFirstLastPara="1" wrap="square" lIns="91425" tIns="91425" rIns="91425" bIns="91425" anchor="ctr" anchorCtr="0">
            <a:normAutofit/>
          </a:bodyPr>
          <a:lstStyle>
            <a:lvl1pPr marL="0" marR="0" lvl="0" indent="0" algn="l" rtl="0">
              <a:lnSpc>
                <a:spcPct val="100000"/>
              </a:lnSpc>
              <a:spcBef>
                <a:spcPts val="0"/>
              </a:spcBef>
              <a:spcAft>
                <a:spcPts val="0"/>
              </a:spcAft>
              <a:buNone/>
              <a:defRPr sz="5100">
                <a:solidFill>
                  <a:schemeClr val="lt1"/>
                </a:solidFill>
              </a:defRPr>
            </a:lvl1pPr>
            <a:lvl2pPr lvl="1" algn="ctr" rtl="0">
              <a:spcBef>
                <a:spcPts val="0"/>
              </a:spcBef>
              <a:spcAft>
                <a:spcPts val="0"/>
              </a:spcAft>
              <a:buSzPts val="5200"/>
              <a:buFont typeface="Rubik Mono One"/>
              <a:buNone/>
              <a:defRPr sz="5200">
                <a:latin typeface="Rubik Mono One"/>
                <a:ea typeface="Rubik Mono One"/>
                <a:cs typeface="Rubik Mono One"/>
                <a:sym typeface="Rubik Mono One"/>
              </a:defRPr>
            </a:lvl2pPr>
            <a:lvl3pPr lvl="2" algn="ctr" rtl="0">
              <a:spcBef>
                <a:spcPts val="0"/>
              </a:spcBef>
              <a:spcAft>
                <a:spcPts val="0"/>
              </a:spcAft>
              <a:buSzPts val="5200"/>
              <a:buFont typeface="Rubik Mono One"/>
              <a:buNone/>
              <a:defRPr sz="5200">
                <a:latin typeface="Rubik Mono One"/>
                <a:ea typeface="Rubik Mono One"/>
                <a:cs typeface="Rubik Mono One"/>
                <a:sym typeface="Rubik Mono One"/>
              </a:defRPr>
            </a:lvl3pPr>
            <a:lvl4pPr lvl="3" algn="ctr" rtl="0">
              <a:spcBef>
                <a:spcPts val="0"/>
              </a:spcBef>
              <a:spcAft>
                <a:spcPts val="0"/>
              </a:spcAft>
              <a:buSzPts val="5200"/>
              <a:buFont typeface="Rubik Mono One"/>
              <a:buNone/>
              <a:defRPr sz="5200">
                <a:latin typeface="Rubik Mono One"/>
                <a:ea typeface="Rubik Mono One"/>
                <a:cs typeface="Rubik Mono One"/>
                <a:sym typeface="Rubik Mono One"/>
              </a:defRPr>
            </a:lvl4pPr>
            <a:lvl5pPr lvl="4" algn="ctr" rtl="0">
              <a:spcBef>
                <a:spcPts val="0"/>
              </a:spcBef>
              <a:spcAft>
                <a:spcPts val="0"/>
              </a:spcAft>
              <a:buSzPts val="5200"/>
              <a:buFont typeface="Rubik Mono One"/>
              <a:buNone/>
              <a:defRPr sz="5200">
                <a:latin typeface="Rubik Mono One"/>
                <a:ea typeface="Rubik Mono One"/>
                <a:cs typeface="Rubik Mono One"/>
                <a:sym typeface="Rubik Mono One"/>
              </a:defRPr>
            </a:lvl5pPr>
            <a:lvl6pPr lvl="5" algn="ctr" rtl="0">
              <a:spcBef>
                <a:spcPts val="0"/>
              </a:spcBef>
              <a:spcAft>
                <a:spcPts val="0"/>
              </a:spcAft>
              <a:buSzPts val="5200"/>
              <a:buFont typeface="Rubik Mono One"/>
              <a:buNone/>
              <a:defRPr sz="5200">
                <a:latin typeface="Rubik Mono One"/>
                <a:ea typeface="Rubik Mono One"/>
                <a:cs typeface="Rubik Mono One"/>
                <a:sym typeface="Rubik Mono One"/>
              </a:defRPr>
            </a:lvl6pPr>
            <a:lvl7pPr lvl="6" algn="ctr" rtl="0">
              <a:spcBef>
                <a:spcPts val="0"/>
              </a:spcBef>
              <a:spcAft>
                <a:spcPts val="0"/>
              </a:spcAft>
              <a:buSzPts val="5200"/>
              <a:buFont typeface="Rubik Mono One"/>
              <a:buNone/>
              <a:defRPr sz="5200">
                <a:latin typeface="Rubik Mono One"/>
                <a:ea typeface="Rubik Mono One"/>
                <a:cs typeface="Rubik Mono One"/>
                <a:sym typeface="Rubik Mono One"/>
              </a:defRPr>
            </a:lvl7pPr>
            <a:lvl8pPr lvl="7" algn="ctr" rtl="0">
              <a:spcBef>
                <a:spcPts val="0"/>
              </a:spcBef>
              <a:spcAft>
                <a:spcPts val="0"/>
              </a:spcAft>
              <a:buSzPts val="5200"/>
              <a:buFont typeface="Rubik Mono One"/>
              <a:buNone/>
              <a:defRPr sz="5200">
                <a:latin typeface="Rubik Mono One"/>
                <a:ea typeface="Rubik Mono One"/>
                <a:cs typeface="Rubik Mono One"/>
                <a:sym typeface="Rubik Mono One"/>
              </a:defRPr>
            </a:lvl8pPr>
            <a:lvl9pPr lvl="8" algn="ctr" rtl="0">
              <a:spcBef>
                <a:spcPts val="0"/>
              </a:spcBef>
              <a:spcAft>
                <a:spcPts val="0"/>
              </a:spcAft>
              <a:buSzPts val="5200"/>
              <a:buFont typeface="Rubik Mono One"/>
              <a:buNone/>
              <a:defRPr sz="5200">
                <a:latin typeface="Rubik Mono One"/>
                <a:ea typeface="Rubik Mono One"/>
                <a:cs typeface="Rubik Mono One"/>
                <a:sym typeface="Rubik Mono One"/>
              </a:defRPr>
            </a:lvl9pPr>
          </a:lstStyle>
          <a:p>
            <a:endParaRPr/>
          </a:p>
        </p:txBody>
      </p:sp>
      <p:sp>
        <p:nvSpPr>
          <p:cNvPr id="12" name="Google Shape;12;p2"/>
          <p:cNvSpPr/>
          <p:nvPr/>
        </p:nvSpPr>
        <p:spPr>
          <a:xfrm>
            <a:off x="4628900" y="103275"/>
            <a:ext cx="4415400" cy="4935000"/>
          </a:xfrm>
          <a:prstGeom prst="rect">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 name="Google Shape;13;p2"/>
          <p:cNvGrpSpPr/>
          <p:nvPr/>
        </p:nvGrpSpPr>
        <p:grpSpPr>
          <a:xfrm>
            <a:off x="4645489" y="117400"/>
            <a:ext cx="4384433" cy="2684717"/>
            <a:chOff x="4640225" y="113800"/>
            <a:chExt cx="4394100" cy="2717050"/>
          </a:xfrm>
        </p:grpSpPr>
        <p:sp>
          <p:nvSpPr>
            <p:cNvPr id="14" name="Google Shape;14;p2"/>
            <p:cNvSpPr/>
            <p:nvPr/>
          </p:nvSpPr>
          <p:spPr>
            <a:xfrm>
              <a:off x="4640225" y="113800"/>
              <a:ext cx="4394100" cy="6258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4640225" y="830813"/>
              <a:ext cx="4394100" cy="2478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4640225" y="1169851"/>
              <a:ext cx="4394100" cy="213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4640225" y="1584500"/>
              <a:ext cx="4394100" cy="144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4640225" y="2018925"/>
              <a:ext cx="4394100" cy="144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4640225" y="2685950"/>
              <a:ext cx="4394100" cy="144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
  <p:cSld name="CUSTOM_1">
    <p:spTree>
      <p:nvGrpSpPr>
        <p:cNvPr id="1" name="Shape 773"/>
        <p:cNvGrpSpPr/>
        <p:nvPr/>
      </p:nvGrpSpPr>
      <p:grpSpPr>
        <a:xfrm>
          <a:off x="0" y="0"/>
          <a:ext cx="0" cy="0"/>
          <a:chOff x="0" y="0"/>
          <a:chExt cx="0" cy="0"/>
        </a:xfrm>
      </p:grpSpPr>
      <p:sp>
        <p:nvSpPr>
          <p:cNvPr id="774" name="Google Shape;774;p26"/>
          <p:cNvSpPr/>
          <p:nvPr/>
        </p:nvSpPr>
        <p:spPr>
          <a:xfrm>
            <a:off x="102900" y="102900"/>
            <a:ext cx="8938200" cy="49377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000">
              <a:solidFill>
                <a:schemeClr val="lt1"/>
              </a:solidFill>
              <a:latin typeface="Oxanium ExtraBold"/>
              <a:ea typeface="Oxanium ExtraBold"/>
              <a:cs typeface="Oxanium ExtraBold"/>
              <a:sym typeface="Oxanium ExtraBo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1">
  <p:cSld name="CUSTOM_1_1">
    <p:spTree>
      <p:nvGrpSpPr>
        <p:cNvPr id="1" name="Shape 775"/>
        <p:cNvGrpSpPr/>
        <p:nvPr/>
      </p:nvGrpSpPr>
      <p:grpSpPr>
        <a:xfrm>
          <a:off x="0" y="0"/>
          <a:ext cx="0" cy="0"/>
          <a:chOff x="0" y="0"/>
          <a:chExt cx="0" cy="0"/>
        </a:xfrm>
      </p:grpSpPr>
      <p:sp>
        <p:nvSpPr>
          <p:cNvPr id="776" name="Google Shape;776;p27"/>
          <p:cNvSpPr/>
          <p:nvPr/>
        </p:nvSpPr>
        <p:spPr>
          <a:xfrm>
            <a:off x="102900" y="102900"/>
            <a:ext cx="8938200" cy="49377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000">
              <a:solidFill>
                <a:schemeClr val="lt1"/>
              </a:solidFill>
              <a:latin typeface="Oxanium ExtraBold"/>
              <a:ea typeface="Oxanium ExtraBold"/>
              <a:cs typeface="Oxanium ExtraBold"/>
              <a:sym typeface="Oxanium ExtraBold"/>
            </a:endParaRPr>
          </a:p>
        </p:txBody>
      </p:sp>
      <p:sp>
        <p:nvSpPr>
          <p:cNvPr id="777" name="Google Shape;777;p27"/>
          <p:cNvSpPr/>
          <p:nvPr/>
        </p:nvSpPr>
        <p:spPr>
          <a:xfrm rot="8100000">
            <a:off x="456997" y="417489"/>
            <a:ext cx="243501" cy="243501"/>
          </a:xfrm>
          <a:custGeom>
            <a:avLst/>
            <a:gdLst/>
            <a:ahLst/>
            <a:cxnLst/>
            <a:rect l="l" t="t" r="r" b="b"/>
            <a:pathLst>
              <a:path w="1911" h="1911" extrusionOk="0">
                <a:moveTo>
                  <a:pt x="817" y="534"/>
                </a:moveTo>
                <a:lnTo>
                  <a:pt x="958" y="1"/>
                </a:lnTo>
                <a:lnTo>
                  <a:pt x="1094" y="534"/>
                </a:lnTo>
                <a:cubicBezTo>
                  <a:pt x="1131" y="676"/>
                  <a:pt x="1235" y="780"/>
                  <a:pt x="1377" y="817"/>
                </a:cubicBezTo>
                <a:lnTo>
                  <a:pt x="1910" y="958"/>
                </a:lnTo>
                <a:lnTo>
                  <a:pt x="1371" y="1099"/>
                </a:lnTo>
                <a:cubicBezTo>
                  <a:pt x="1235" y="1136"/>
                  <a:pt x="1131" y="1241"/>
                  <a:pt x="1094" y="1377"/>
                </a:cubicBezTo>
                <a:lnTo>
                  <a:pt x="953" y="1910"/>
                </a:lnTo>
                <a:lnTo>
                  <a:pt x="812" y="1377"/>
                </a:lnTo>
                <a:cubicBezTo>
                  <a:pt x="775" y="1241"/>
                  <a:pt x="670" y="1131"/>
                  <a:pt x="534" y="1094"/>
                </a:cubicBezTo>
                <a:lnTo>
                  <a:pt x="1" y="953"/>
                </a:lnTo>
                <a:lnTo>
                  <a:pt x="534" y="817"/>
                </a:lnTo>
                <a:cubicBezTo>
                  <a:pt x="670" y="780"/>
                  <a:pt x="780" y="670"/>
                  <a:pt x="817" y="534"/>
                </a:cubicBez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27"/>
          <p:cNvSpPr/>
          <p:nvPr/>
        </p:nvSpPr>
        <p:spPr>
          <a:xfrm rot="-7849165">
            <a:off x="592849" y="910116"/>
            <a:ext cx="122698" cy="122698"/>
          </a:xfrm>
          <a:custGeom>
            <a:avLst/>
            <a:gdLst/>
            <a:ahLst/>
            <a:cxnLst/>
            <a:rect l="l" t="t" r="r" b="b"/>
            <a:pathLst>
              <a:path w="655" h="655" extrusionOk="0">
                <a:moveTo>
                  <a:pt x="325" y="0"/>
                </a:moveTo>
                <a:cubicBezTo>
                  <a:pt x="147" y="0"/>
                  <a:pt x="0" y="147"/>
                  <a:pt x="0" y="325"/>
                </a:cubicBezTo>
                <a:cubicBezTo>
                  <a:pt x="0" y="508"/>
                  <a:pt x="147" y="654"/>
                  <a:pt x="325" y="654"/>
                </a:cubicBezTo>
                <a:cubicBezTo>
                  <a:pt x="508" y="654"/>
                  <a:pt x="654" y="508"/>
                  <a:pt x="654" y="325"/>
                </a:cubicBezTo>
                <a:cubicBezTo>
                  <a:pt x="654" y="147"/>
                  <a:pt x="508" y="0"/>
                  <a:pt x="32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27"/>
          <p:cNvSpPr/>
          <p:nvPr/>
        </p:nvSpPr>
        <p:spPr>
          <a:xfrm rot="8350835">
            <a:off x="358848" y="770975"/>
            <a:ext cx="122698" cy="122698"/>
          </a:xfrm>
          <a:custGeom>
            <a:avLst/>
            <a:gdLst/>
            <a:ahLst/>
            <a:cxnLst/>
            <a:rect l="l" t="t" r="r" b="b"/>
            <a:pathLst>
              <a:path w="655" h="655" extrusionOk="0">
                <a:moveTo>
                  <a:pt x="325" y="0"/>
                </a:moveTo>
                <a:cubicBezTo>
                  <a:pt x="147" y="0"/>
                  <a:pt x="0" y="147"/>
                  <a:pt x="0" y="325"/>
                </a:cubicBezTo>
                <a:cubicBezTo>
                  <a:pt x="0" y="508"/>
                  <a:pt x="147" y="654"/>
                  <a:pt x="325" y="654"/>
                </a:cubicBezTo>
                <a:cubicBezTo>
                  <a:pt x="508" y="654"/>
                  <a:pt x="654" y="508"/>
                  <a:pt x="654" y="325"/>
                </a:cubicBezTo>
                <a:cubicBezTo>
                  <a:pt x="654" y="147"/>
                  <a:pt x="508" y="0"/>
                  <a:pt x="3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27"/>
          <p:cNvSpPr/>
          <p:nvPr/>
        </p:nvSpPr>
        <p:spPr>
          <a:xfrm rot="5400000">
            <a:off x="8685090" y="3296464"/>
            <a:ext cx="123951" cy="123951"/>
          </a:xfrm>
          <a:custGeom>
            <a:avLst/>
            <a:gdLst/>
            <a:ahLst/>
            <a:cxnLst/>
            <a:rect l="l" t="t" r="r" b="b"/>
            <a:pathLst>
              <a:path w="655" h="655" extrusionOk="0">
                <a:moveTo>
                  <a:pt x="325" y="0"/>
                </a:moveTo>
                <a:cubicBezTo>
                  <a:pt x="147" y="0"/>
                  <a:pt x="0" y="147"/>
                  <a:pt x="0" y="325"/>
                </a:cubicBezTo>
                <a:cubicBezTo>
                  <a:pt x="0" y="508"/>
                  <a:pt x="147" y="654"/>
                  <a:pt x="325" y="654"/>
                </a:cubicBezTo>
                <a:cubicBezTo>
                  <a:pt x="508" y="654"/>
                  <a:pt x="654" y="508"/>
                  <a:pt x="654" y="325"/>
                </a:cubicBezTo>
                <a:cubicBezTo>
                  <a:pt x="654" y="147"/>
                  <a:pt x="508" y="0"/>
                  <a:pt x="32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27"/>
          <p:cNvSpPr/>
          <p:nvPr/>
        </p:nvSpPr>
        <p:spPr>
          <a:xfrm>
            <a:off x="8646225" y="3737875"/>
            <a:ext cx="79099" cy="79099"/>
          </a:xfrm>
          <a:custGeom>
            <a:avLst/>
            <a:gdLst/>
            <a:ahLst/>
            <a:cxnLst/>
            <a:rect l="l" t="t" r="r" b="b"/>
            <a:pathLst>
              <a:path w="655" h="655" extrusionOk="0">
                <a:moveTo>
                  <a:pt x="325" y="0"/>
                </a:moveTo>
                <a:cubicBezTo>
                  <a:pt x="147" y="0"/>
                  <a:pt x="0" y="147"/>
                  <a:pt x="0" y="325"/>
                </a:cubicBezTo>
                <a:cubicBezTo>
                  <a:pt x="0" y="508"/>
                  <a:pt x="147" y="654"/>
                  <a:pt x="325" y="654"/>
                </a:cubicBezTo>
                <a:cubicBezTo>
                  <a:pt x="508" y="654"/>
                  <a:pt x="654" y="508"/>
                  <a:pt x="654" y="325"/>
                </a:cubicBezTo>
                <a:cubicBezTo>
                  <a:pt x="654" y="147"/>
                  <a:pt x="508" y="0"/>
                  <a:pt x="3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27"/>
          <p:cNvSpPr/>
          <p:nvPr/>
        </p:nvSpPr>
        <p:spPr>
          <a:xfrm>
            <a:off x="8772102" y="3557361"/>
            <a:ext cx="123951" cy="123951"/>
          </a:xfrm>
          <a:custGeom>
            <a:avLst/>
            <a:gdLst/>
            <a:ahLst/>
            <a:cxnLst/>
            <a:rect l="l" t="t" r="r" b="b"/>
            <a:pathLst>
              <a:path w="655" h="655" extrusionOk="0">
                <a:moveTo>
                  <a:pt x="325" y="0"/>
                </a:moveTo>
                <a:cubicBezTo>
                  <a:pt x="147" y="0"/>
                  <a:pt x="0" y="147"/>
                  <a:pt x="0" y="325"/>
                </a:cubicBezTo>
                <a:cubicBezTo>
                  <a:pt x="0" y="508"/>
                  <a:pt x="147" y="654"/>
                  <a:pt x="325" y="654"/>
                </a:cubicBezTo>
                <a:cubicBezTo>
                  <a:pt x="508" y="654"/>
                  <a:pt x="654" y="508"/>
                  <a:pt x="654" y="325"/>
                </a:cubicBezTo>
                <a:cubicBezTo>
                  <a:pt x="654" y="147"/>
                  <a:pt x="508" y="0"/>
                  <a:pt x="3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27"/>
          <p:cNvSpPr/>
          <p:nvPr/>
        </p:nvSpPr>
        <p:spPr>
          <a:xfrm rot="-8100000">
            <a:off x="380197" y="4525036"/>
            <a:ext cx="276553" cy="246143"/>
          </a:xfrm>
          <a:custGeom>
            <a:avLst/>
            <a:gdLst/>
            <a:ahLst/>
            <a:cxnLst/>
            <a:rect l="l" t="t" r="r" b="b"/>
            <a:pathLst>
              <a:path w="1100" h="979" extrusionOk="0">
                <a:moveTo>
                  <a:pt x="1089" y="460"/>
                </a:moveTo>
                <a:cubicBezTo>
                  <a:pt x="1084" y="675"/>
                  <a:pt x="979" y="821"/>
                  <a:pt x="770" y="900"/>
                </a:cubicBezTo>
                <a:cubicBezTo>
                  <a:pt x="571" y="978"/>
                  <a:pt x="335" y="942"/>
                  <a:pt x="215" y="795"/>
                </a:cubicBezTo>
                <a:cubicBezTo>
                  <a:pt x="1" y="539"/>
                  <a:pt x="95" y="188"/>
                  <a:pt x="414" y="63"/>
                </a:cubicBezTo>
                <a:cubicBezTo>
                  <a:pt x="550" y="5"/>
                  <a:pt x="691" y="0"/>
                  <a:pt x="833" y="37"/>
                </a:cubicBezTo>
                <a:cubicBezTo>
                  <a:pt x="890" y="52"/>
                  <a:pt x="958" y="94"/>
                  <a:pt x="989" y="147"/>
                </a:cubicBezTo>
                <a:cubicBezTo>
                  <a:pt x="1057" y="241"/>
                  <a:pt x="1099" y="351"/>
                  <a:pt x="1089" y="460"/>
                </a:cubicBezTo>
                <a:close/>
              </a:path>
            </a:pathLst>
          </a:custGeom>
          <a:solidFill>
            <a:schemeClr val="accen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27"/>
          <p:cNvSpPr/>
          <p:nvPr/>
        </p:nvSpPr>
        <p:spPr>
          <a:xfrm rot="8100000">
            <a:off x="8349302" y="4699046"/>
            <a:ext cx="245987" cy="245987"/>
          </a:xfrm>
          <a:custGeom>
            <a:avLst/>
            <a:gdLst/>
            <a:ahLst/>
            <a:cxnLst/>
            <a:rect l="l" t="t" r="r" b="b"/>
            <a:pathLst>
              <a:path w="1911" h="1911" extrusionOk="0">
                <a:moveTo>
                  <a:pt x="817" y="534"/>
                </a:moveTo>
                <a:lnTo>
                  <a:pt x="958" y="1"/>
                </a:lnTo>
                <a:lnTo>
                  <a:pt x="1094" y="534"/>
                </a:lnTo>
                <a:cubicBezTo>
                  <a:pt x="1131" y="676"/>
                  <a:pt x="1235" y="780"/>
                  <a:pt x="1377" y="817"/>
                </a:cubicBezTo>
                <a:lnTo>
                  <a:pt x="1910" y="958"/>
                </a:lnTo>
                <a:lnTo>
                  <a:pt x="1371" y="1099"/>
                </a:lnTo>
                <a:cubicBezTo>
                  <a:pt x="1235" y="1136"/>
                  <a:pt x="1131" y="1241"/>
                  <a:pt x="1094" y="1377"/>
                </a:cubicBezTo>
                <a:lnTo>
                  <a:pt x="953" y="1910"/>
                </a:lnTo>
                <a:lnTo>
                  <a:pt x="812" y="1377"/>
                </a:lnTo>
                <a:cubicBezTo>
                  <a:pt x="775" y="1241"/>
                  <a:pt x="670" y="1131"/>
                  <a:pt x="534" y="1094"/>
                </a:cubicBezTo>
                <a:lnTo>
                  <a:pt x="1" y="953"/>
                </a:lnTo>
                <a:lnTo>
                  <a:pt x="534" y="817"/>
                </a:lnTo>
                <a:cubicBezTo>
                  <a:pt x="670" y="780"/>
                  <a:pt x="780" y="670"/>
                  <a:pt x="817" y="534"/>
                </a:cubicBez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27"/>
          <p:cNvSpPr/>
          <p:nvPr/>
        </p:nvSpPr>
        <p:spPr>
          <a:xfrm rot="10800000">
            <a:off x="8707516" y="367051"/>
            <a:ext cx="79099" cy="79099"/>
          </a:xfrm>
          <a:custGeom>
            <a:avLst/>
            <a:gdLst/>
            <a:ahLst/>
            <a:cxnLst/>
            <a:rect l="l" t="t" r="r" b="b"/>
            <a:pathLst>
              <a:path w="655" h="655" extrusionOk="0">
                <a:moveTo>
                  <a:pt x="325" y="0"/>
                </a:moveTo>
                <a:cubicBezTo>
                  <a:pt x="147" y="0"/>
                  <a:pt x="0" y="147"/>
                  <a:pt x="0" y="325"/>
                </a:cubicBezTo>
                <a:cubicBezTo>
                  <a:pt x="0" y="508"/>
                  <a:pt x="147" y="654"/>
                  <a:pt x="325" y="654"/>
                </a:cubicBezTo>
                <a:cubicBezTo>
                  <a:pt x="508" y="654"/>
                  <a:pt x="654" y="508"/>
                  <a:pt x="654" y="325"/>
                </a:cubicBezTo>
                <a:cubicBezTo>
                  <a:pt x="654" y="147"/>
                  <a:pt x="508" y="0"/>
                  <a:pt x="3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2">
  <p:cSld name="CUSTOM_18">
    <p:spTree>
      <p:nvGrpSpPr>
        <p:cNvPr id="1" name="Shape 786"/>
        <p:cNvGrpSpPr/>
        <p:nvPr/>
      </p:nvGrpSpPr>
      <p:grpSpPr>
        <a:xfrm>
          <a:off x="0" y="0"/>
          <a:ext cx="0" cy="0"/>
          <a:chOff x="0" y="0"/>
          <a:chExt cx="0" cy="0"/>
        </a:xfrm>
      </p:grpSpPr>
      <p:sp>
        <p:nvSpPr>
          <p:cNvPr id="787" name="Google Shape;787;p28"/>
          <p:cNvSpPr/>
          <p:nvPr/>
        </p:nvSpPr>
        <p:spPr>
          <a:xfrm>
            <a:off x="102900" y="102900"/>
            <a:ext cx="8938200" cy="49377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000">
              <a:solidFill>
                <a:schemeClr val="lt1"/>
              </a:solidFill>
              <a:latin typeface="Oxanium ExtraBold"/>
              <a:ea typeface="Oxanium ExtraBold"/>
              <a:cs typeface="Oxanium ExtraBold"/>
              <a:sym typeface="Oxanium ExtraBold"/>
            </a:endParaRPr>
          </a:p>
        </p:txBody>
      </p:sp>
      <p:sp>
        <p:nvSpPr>
          <p:cNvPr id="788" name="Google Shape;788;p28"/>
          <p:cNvSpPr/>
          <p:nvPr/>
        </p:nvSpPr>
        <p:spPr>
          <a:xfrm rot="-2700000">
            <a:off x="357254" y="3520262"/>
            <a:ext cx="273757" cy="243654"/>
          </a:xfrm>
          <a:custGeom>
            <a:avLst/>
            <a:gdLst/>
            <a:ahLst/>
            <a:cxnLst/>
            <a:rect l="l" t="t" r="r" b="b"/>
            <a:pathLst>
              <a:path w="1100" h="979" extrusionOk="0">
                <a:moveTo>
                  <a:pt x="1089" y="460"/>
                </a:moveTo>
                <a:cubicBezTo>
                  <a:pt x="1084" y="675"/>
                  <a:pt x="979" y="821"/>
                  <a:pt x="770" y="900"/>
                </a:cubicBezTo>
                <a:cubicBezTo>
                  <a:pt x="571" y="978"/>
                  <a:pt x="335" y="942"/>
                  <a:pt x="215" y="795"/>
                </a:cubicBezTo>
                <a:cubicBezTo>
                  <a:pt x="1" y="539"/>
                  <a:pt x="95" y="188"/>
                  <a:pt x="414" y="63"/>
                </a:cubicBezTo>
                <a:cubicBezTo>
                  <a:pt x="550" y="5"/>
                  <a:pt x="691" y="0"/>
                  <a:pt x="833" y="37"/>
                </a:cubicBezTo>
                <a:cubicBezTo>
                  <a:pt x="890" y="52"/>
                  <a:pt x="958" y="94"/>
                  <a:pt x="989" y="147"/>
                </a:cubicBezTo>
                <a:cubicBezTo>
                  <a:pt x="1057" y="241"/>
                  <a:pt x="1099" y="351"/>
                  <a:pt x="1089" y="460"/>
                </a:cubicBezTo>
                <a:close/>
              </a:path>
            </a:pathLst>
          </a:custGeom>
          <a:solidFill>
            <a:schemeClr val="accen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28"/>
          <p:cNvSpPr/>
          <p:nvPr/>
        </p:nvSpPr>
        <p:spPr>
          <a:xfrm rot="-5400000">
            <a:off x="8671630" y="3839616"/>
            <a:ext cx="122698" cy="122698"/>
          </a:xfrm>
          <a:custGeom>
            <a:avLst/>
            <a:gdLst/>
            <a:ahLst/>
            <a:cxnLst/>
            <a:rect l="l" t="t" r="r" b="b"/>
            <a:pathLst>
              <a:path w="655" h="655" extrusionOk="0">
                <a:moveTo>
                  <a:pt x="325" y="0"/>
                </a:moveTo>
                <a:cubicBezTo>
                  <a:pt x="147" y="0"/>
                  <a:pt x="0" y="147"/>
                  <a:pt x="0" y="325"/>
                </a:cubicBezTo>
                <a:cubicBezTo>
                  <a:pt x="0" y="508"/>
                  <a:pt x="147" y="654"/>
                  <a:pt x="325" y="654"/>
                </a:cubicBezTo>
                <a:cubicBezTo>
                  <a:pt x="508" y="654"/>
                  <a:pt x="654" y="508"/>
                  <a:pt x="654" y="325"/>
                </a:cubicBezTo>
                <a:cubicBezTo>
                  <a:pt x="654" y="147"/>
                  <a:pt x="508" y="0"/>
                  <a:pt x="3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28"/>
          <p:cNvSpPr/>
          <p:nvPr/>
        </p:nvSpPr>
        <p:spPr>
          <a:xfrm rot="10800000">
            <a:off x="564126" y="4343762"/>
            <a:ext cx="77700" cy="77700"/>
          </a:xfrm>
          <a:prstGeom prst="ellipse">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28"/>
          <p:cNvSpPr/>
          <p:nvPr/>
        </p:nvSpPr>
        <p:spPr>
          <a:xfrm rot="-5400000">
            <a:off x="8671621" y="1933192"/>
            <a:ext cx="122698" cy="122698"/>
          </a:xfrm>
          <a:custGeom>
            <a:avLst/>
            <a:gdLst/>
            <a:ahLst/>
            <a:cxnLst/>
            <a:rect l="l" t="t" r="r" b="b"/>
            <a:pathLst>
              <a:path w="655" h="655" extrusionOk="0">
                <a:moveTo>
                  <a:pt x="325" y="0"/>
                </a:moveTo>
                <a:cubicBezTo>
                  <a:pt x="147" y="0"/>
                  <a:pt x="0" y="147"/>
                  <a:pt x="0" y="325"/>
                </a:cubicBezTo>
                <a:cubicBezTo>
                  <a:pt x="0" y="508"/>
                  <a:pt x="147" y="654"/>
                  <a:pt x="325" y="654"/>
                </a:cubicBezTo>
                <a:cubicBezTo>
                  <a:pt x="508" y="654"/>
                  <a:pt x="654" y="508"/>
                  <a:pt x="654" y="325"/>
                </a:cubicBezTo>
                <a:cubicBezTo>
                  <a:pt x="654" y="147"/>
                  <a:pt x="508" y="0"/>
                  <a:pt x="32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28"/>
          <p:cNvSpPr/>
          <p:nvPr/>
        </p:nvSpPr>
        <p:spPr>
          <a:xfrm rot="-5400000">
            <a:off x="2276902" y="295786"/>
            <a:ext cx="122698" cy="122698"/>
          </a:xfrm>
          <a:custGeom>
            <a:avLst/>
            <a:gdLst/>
            <a:ahLst/>
            <a:cxnLst/>
            <a:rect l="l" t="t" r="r" b="b"/>
            <a:pathLst>
              <a:path w="655" h="655" extrusionOk="0">
                <a:moveTo>
                  <a:pt x="325" y="0"/>
                </a:moveTo>
                <a:cubicBezTo>
                  <a:pt x="147" y="0"/>
                  <a:pt x="0" y="147"/>
                  <a:pt x="0" y="325"/>
                </a:cubicBezTo>
                <a:cubicBezTo>
                  <a:pt x="0" y="508"/>
                  <a:pt x="147" y="654"/>
                  <a:pt x="325" y="654"/>
                </a:cubicBezTo>
                <a:cubicBezTo>
                  <a:pt x="508" y="654"/>
                  <a:pt x="654" y="508"/>
                  <a:pt x="654" y="325"/>
                </a:cubicBezTo>
                <a:cubicBezTo>
                  <a:pt x="654" y="147"/>
                  <a:pt x="508" y="0"/>
                  <a:pt x="32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28"/>
          <p:cNvSpPr/>
          <p:nvPr/>
        </p:nvSpPr>
        <p:spPr>
          <a:xfrm rot="-8100000">
            <a:off x="8662386" y="2748040"/>
            <a:ext cx="141168" cy="141168"/>
          </a:xfrm>
          <a:custGeom>
            <a:avLst/>
            <a:gdLst/>
            <a:ahLst/>
            <a:cxnLst/>
            <a:rect l="l" t="t" r="r" b="b"/>
            <a:pathLst>
              <a:path w="1911" h="1911" extrusionOk="0">
                <a:moveTo>
                  <a:pt x="817" y="534"/>
                </a:moveTo>
                <a:lnTo>
                  <a:pt x="958" y="1"/>
                </a:lnTo>
                <a:lnTo>
                  <a:pt x="1094" y="534"/>
                </a:lnTo>
                <a:cubicBezTo>
                  <a:pt x="1131" y="676"/>
                  <a:pt x="1235" y="780"/>
                  <a:pt x="1377" y="817"/>
                </a:cubicBezTo>
                <a:lnTo>
                  <a:pt x="1910" y="958"/>
                </a:lnTo>
                <a:lnTo>
                  <a:pt x="1371" y="1099"/>
                </a:lnTo>
                <a:cubicBezTo>
                  <a:pt x="1235" y="1136"/>
                  <a:pt x="1131" y="1241"/>
                  <a:pt x="1094" y="1377"/>
                </a:cubicBezTo>
                <a:lnTo>
                  <a:pt x="953" y="1910"/>
                </a:lnTo>
                <a:lnTo>
                  <a:pt x="812" y="1377"/>
                </a:lnTo>
                <a:cubicBezTo>
                  <a:pt x="775" y="1241"/>
                  <a:pt x="670" y="1131"/>
                  <a:pt x="534" y="1094"/>
                </a:cubicBezTo>
                <a:lnTo>
                  <a:pt x="1" y="953"/>
                </a:lnTo>
                <a:lnTo>
                  <a:pt x="534" y="817"/>
                </a:lnTo>
                <a:cubicBezTo>
                  <a:pt x="670" y="780"/>
                  <a:pt x="780" y="670"/>
                  <a:pt x="817" y="534"/>
                </a:cubicBez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28"/>
          <p:cNvSpPr/>
          <p:nvPr/>
        </p:nvSpPr>
        <p:spPr>
          <a:xfrm rot="-5400000">
            <a:off x="2075883" y="317971"/>
            <a:ext cx="78300" cy="78300"/>
          </a:xfrm>
          <a:custGeom>
            <a:avLst/>
            <a:gdLst/>
            <a:ahLst/>
            <a:cxnLst/>
            <a:rect l="l" t="t" r="r" b="b"/>
            <a:pathLst>
              <a:path w="655" h="655" extrusionOk="0">
                <a:moveTo>
                  <a:pt x="325" y="0"/>
                </a:moveTo>
                <a:cubicBezTo>
                  <a:pt x="147" y="0"/>
                  <a:pt x="0" y="147"/>
                  <a:pt x="0" y="325"/>
                </a:cubicBezTo>
                <a:cubicBezTo>
                  <a:pt x="0" y="508"/>
                  <a:pt x="147" y="654"/>
                  <a:pt x="325" y="654"/>
                </a:cubicBezTo>
                <a:cubicBezTo>
                  <a:pt x="508" y="654"/>
                  <a:pt x="654" y="508"/>
                  <a:pt x="654" y="325"/>
                </a:cubicBezTo>
                <a:cubicBezTo>
                  <a:pt x="654" y="147"/>
                  <a:pt x="508" y="0"/>
                  <a:pt x="3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28"/>
          <p:cNvSpPr/>
          <p:nvPr/>
        </p:nvSpPr>
        <p:spPr>
          <a:xfrm rot="-5400000">
            <a:off x="4248823" y="378624"/>
            <a:ext cx="78300" cy="78300"/>
          </a:xfrm>
          <a:custGeom>
            <a:avLst/>
            <a:gdLst/>
            <a:ahLst/>
            <a:cxnLst/>
            <a:rect l="l" t="t" r="r" b="b"/>
            <a:pathLst>
              <a:path w="655" h="655" extrusionOk="0">
                <a:moveTo>
                  <a:pt x="325" y="0"/>
                </a:moveTo>
                <a:cubicBezTo>
                  <a:pt x="147" y="0"/>
                  <a:pt x="0" y="147"/>
                  <a:pt x="0" y="325"/>
                </a:cubicBezTo>
                <a:cubicBezTo>
                  <a:pt x="0" y="508"/>
                  <a:pt x="147" y="654"/>
                  <a:pt x="325" y="654"/>
                </a:cubicBezTo>
                <a:cubicBezTo>
                  <a:pt x="508" y="654"/>
                  <a:pt x="654" y="508"/>
                  <a:pt x="654" y="325"/>
                </a:cubicBezTo>
                <a:cubicBezTo>
                  <a:pt x="654" y="147"/>
                  <a:pt x="508" y="0"/>
                  <a:pt x="3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28"/>
          <p:cNvSpPr/>
          <p:nvPr/>
        </p:nvSpPr>
        <p:spPr>
          <a:xfrm rot="-8100000">
            <a:off x="2183421" y="4825370"/>
            <a:ext cx="141168" cy="141168"/>
          </a:xfrm>
          <a:custGeom>
            <a:avLst/>
            <a:gdLst/>
            <a:ahLst/>
            <a:cxnLst/>
            <a:rect l="l" t="t" r="r" b="b"/>
            <a:pathLst>
              <a:path w="1911" h="1911" extrusionOk="0">
                <a:moveTo>
                  <a:pt x="817" y="534"/>
                </a:moveTo>
                <a:lnTo>
                  <a:pt x="958" y="1"/>
                </a:lnTo>
                <a:lnTo>
                  <a:pt x="1094" y="534"/>
                </a:lnTo>
                <a:cubicBezTo>
                  <a:pt x="1131" y="676"/>
                  <a:pt x="1235" y="780"/>
                  <a:pt x="1377" y="817"/>
                </a:cubicBezTo>
                <a:lnTo>
                  <a:pt x="1910" y="958"/>
                </a:lnTo>
                <a:lnTo>
                  <a:pt x="1371" y="1099"/>
                </a:lnTo>
                <a:cubicBezTo>
                  <a:pt x="1235" y="1136"/>
                  <a:pt x="1131" y="1241"/>
                  <a:pt x="1094" y="1377"/>
                </a:cubicBezTo>
                <a:lnTo>
                  <a:pt x="953" y="1910"/>
                </a:lnTo>
                <a:lnTo>
                  <a:pt x="812" y="1377"/>
                </a:lnTo>
                <a:cubicBezTo>
                  <a:pt x="775" y="1241"/>
                  <a:pt x="670" y="1131"/>
                  <a:pt x="534" y="1094"/>
                </a:cubicBezTo>
                <a:lnTo>
                  <a:pt x="1" y="953"/>
                </a:lnTo>
                <a:lnTo>
                  <a:pt x="534" y="817"/>
                </a:lnTo>
                <a:cubicBezTo>
                  <a:pt x="670" y="780"/>
                  <a:pt x="780" y="670"/>
                  <a:pt x="817" y="534"/>
                </a:cubicBez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7" name="Google Shape;797;p28"/>
          <p:cNvGrpSpPr/>
          <p:nvPr/>
        </p:nvGrpSpPr>
        <p:grpSpPr>
          <a:xfrm rot="10800000">
            <a:off x="8509876" y="352444"/>
            <a:ext cx="273761" cy="243657"/>
            <a:chOff x="8633480" y="351983"/>
            <a:chExt cx="276554" cy="246143"/>
          </a:xfrm>
        </p:grpSpPr>
        <p:sp>
          <p:nvSpPr>
            <p:cNvPr id="798" name="Google Shape;798;p28"/>
            <p:cNvSpPr/>
            <p:nvPr/>
          </p:nvSpPr>
          <p:spPr>
            <a:xfrm>
              <a:off x="8633480" y="351983"/>
              <a:ext cx="276554" cy="246143"/>
            </a:xfrm>
            <a:custGeom>
              <a:avLst/>
              <a:gdLst/>
              <a:ahLst/>
              <a:cxnLst/>
              <a:rect l="l" t="t" r="r" b="b"/>
              <a:pathLst>
                <a:path w="1100" h="979" extrusionOk="0">
                  <a:moveTo>
                    <a:pt x="1089" y="460"/>
                  </a:moveTo>
                  <a:cubicBezTo>
                    <a:pt x="1084" y="675"/>
                    <a:pt x="979" y="821"/>
                    <a:pt x="770" y="900"/>
                  </a:cubicBezTo>
                  <a:cubicBezTo>
                    <a:pt x="571" y="978"/>
                    <a:pt x="335" y="942"/>
                    <a:pt x="215" y="795"/>
                  </a:cubicBezTo>
                  <a:cubicBezTo>
                    <a:pt x="1" y="539"/>
                    <a:pt x="95" y="188"/>
                    <a:pt x="414" y="63"/>
                  </a:cubicBezTo>
                  <a:cubicBezTo>
                    <a:pt x="550" y="5"/>
                    <a:pt x="691" y="0"/>
                    <a:pt x="833" y="37"/>
                  </a:cubicBezTo>
                  <a:cubicBezTo>
                    <a:pt x="890" y="52"/>
                    <a:pt x="958" y="94"/>
                    <a:pt x="989" y="147"/>
                  </a:cubicBezTo>
                  <a:cubicBezTo>
                    <a:pt x="1057" y="241"/>
                    <a:pt x="1099" y="351"/>
                    <a:pt x="1089" y="460"/>
                  </a:cubicBezTo>
                  <a:close/>
                </a:path>
              </a:pathLst>
            </a:cu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28"/>
            <p:cNvSpPr/>
            <p:nvPr/>
          </p:nvSpPr>
          <p:spPr>
            <a:xfrm>
              <a:off x="8790113" y="399251"/>
              <a:ext cx="68636" cy="52799"/>
            </a:xfrm>
            <a:custGeom>
              <a:avLst/>
              <a:gdLst/>
              <a:ahLst/>
              <a:cxnLst/>
              <a:rect l="l" t="t" r="r" b="b"/>
              <a:pathLst>
                <a:path w="273" h="210" extrusionOk="0">
                  <a:moveTo>
                    <a:pt x="136" y="0"/>
                  </a:moveTo>
                  <a:cubicBezTo>
                    <a:pt x="0" y="0"/>
                    <a:pt x="0" y="210"/>
                    <a:pt x="136" y="210"/>
                  </a:cubicBezTo>
                  <a:cubicBezTo>
                    <a:pt x="272" y="210"/>
                    <a:pt x="272" y="0"/>
                    <a:pt x="1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0" name="Google Shape;800;p28"/>
          <p:cNvSpPr/>
          <p:nvPr/>
        </p:nvSpPr>
        <p:spPr>
          <a:xfrm rot="-8100000">
            <a:off x="8512989" y="4482582"/>
            <a:ext cx="273757" cy="243654"/>
          </a:xfrm>
          <a:custGeom>
            <a:avLst/>
            <a:gdLst/>
            <a:ahLst/>
            <a:cxnLst/>
            <a:rect l="l" t="t" r="r" b="b"/>
            <a:pathLst>
              <a:path w="1100" h="979" extrusionOk="0">
                <a:moveTo>
                  <a:pt x="1089" y="460"/>
                </a:moveTo>
                <a:cubicBezTo>
                  <a:pt x="1084" y="675"/>
                  <a:pt x="979" y="821"/>
                  <a:pt x="770" y="900"/>
                </a:cubicBezTo>
                <a:cubicBezTo>
                  <a:pt x="571" y="978"/>
                  <a:pt x="335" y="942"/>
                  <a:pt x="215" y="795"/>
                </a:cubicBezTo>
                <a:cubicBezTo>
                  <a:pt x="1" y="539"/>
                  <a:pt x="95" y="188"/>
                  <a:pt x="414" y="63"/>
                </a:cubicBezTo>
                <a:cubicBezTo>
                  <a:pt x="550" y="5"/>
                  <a:pt x="691" y="0"/>
                  <a:pt x="833" y="37"/>
                </a:cubicBezTo>
                <a:cubicBezTo>
                  <a:pt x="890" y="52"/>
                  <a:pt x="958" y="94"/>
                  <a:pt x="989" y="147"/>
                </a:cubicBezTo>
                <a:cubicBezTo>
                  <a:pt x="1057" y="241"/>
                  <a:pt x="1099" y="351"/>
                  <a:pt x="1089" y="460"/>
                </a:cubicBezTo>
                <a:close/>
              </a:path>
            </a:pathLst>
          </a:custGeom>
          <a:solidFill>
            <a:schemeClr val="accent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28"/>
          <p:cNvSpPr/>
          <p:nvPr/>
        </p:nvSpPr>
        <p:spPr>
          <a:xfrm rot="8100000">
            <a:off x="7023150" y="4690510"/>
            <a:ext cx="243501" cy="243501"/>
          </a:xfrm>
          <a:custGeom>
            <a:avLst/>
            <a:gdLst/>
            <a:ahLst/>
            <a:cxnLst/>
            <a:rect l="l" t="t" r="r" b="b"/>
            <a:pathLst>
              <a:path w="1911" h="1911" extrusionOk="0">
                <a:moveTo>
                  <a:pt x="817" y="534"/>
                </a:moveTo>
                <a:lnTo>
                  <a:pt x="958" y="1"/>
                </a:lnTo>
                <a:lnTo>
                  <a:pt x="1094" y="534"/>
                </a:lnTo>
                <a:cubicBezTo>
                  <a:pt x="1131" y="676"/>
                  <a:pt x="1235" y="780"/>
                  <a:pt x="1377" y="817"/>
                </a:cubicBezTo>
                <a:lnTo>
                  <a:pt x="1910" y="958"/>
                </a:lnTo>
                <a:lnTo>
                  <a:pt x="1371" y="1099"/>
                </a:lnTo>
                <a:cubicBezTo>
                  <a:pt x="1235" y="1136"/>
                  <a:pt x="1131" y="1241"/>
                  <a:pt x="1094" y="1377"/>
                </a:cubicBezTo>
                <a:lnTo>
                  <a:pt x="953" y="1910"/>
                </a:lnTo>
                <a:lnTo>
                  <a:pt x="812" y="1377"/>
                </a:lnTo>
                <a:cubicBezTo>
                  <a:pt x="775" y="1241"/>
                  <a:pt x="670" y="1131"/>
                  <a:pt x="534" y="1094"/>
                </a:cubicBezTo>
                <a:lnTo>
                  <a:pt x="1" y="953"/>
                </a:lnTo>
                <a:lnTo>
                  <a:pt x="534" y="817"/>
                </a:lnTo>
                <a:cubicBezTo>
                  <a:pt x="670" y="780"/>
                  <a:pt x="780" y="670"/>
                  <a:pt x="817" y="534"/>
                </a:cubicBez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28"/>
          <p:cNvSpPr/>
          <p:nvPr/>
        </p:nvSpPr>
        <p:spPr>
          <a:xfrm rot="8100000">
            <a:off x="456997" y="417489"/>
            <a:ext cx="243501" cy="243501"/>
          </a:xfrm>
          <a:custGeom>
            <a:avLst/>
            <a:gdLst/>
            <a:ahLst/>
            <a:cxnLst/>
            <a:rect l="l" t="t" r="r" b="b"/>
            <a:pathLst>
              <a:path w="1911" h="1911" extrusionOk="0">
                <a:moveTo>
                  <a:pt x="817" y="534"/>
                </a:moveTo>
                <a:lnTo>
                  <a:pt x="958" y="1"/>
                </a:lnTo>
                <a:lnTo>
                  <a:pt x="1094" y="534"/>
                </a:lnTo>
                <a:cubicBezTo>
                  <a:pt x="1131" y="676"/>
                  <a:pt x="1235" y="780"/>
                  <a:pt x="1377" y="817"/>
                </a:cubicBezTo>
                <a:lnTo>
                  <a:pt x="1910" y="958"/>
                </a:lnTo>
                <a:lnTo>
                  <a:pt x="1371" y="1099"/>
                </a:lnTo>
                <a:cubicBezTo>
                  <a:pt x="1235" y="1136"/>
                  <a:pt x="1131" y="1241"/>
                  <a:pt x="1094" y="1377"/>
                </a:cubicBezTo>
                <a:lnTo>
                  <a:pt x="953" y="1910"/>
                </a:lnTo>
                <a:lnTo>
                  <a:pt x="812" y="1377"/>
                </a:lnTo>
                <a:cubicBezTo>
                  <a:pt x="775" y="1241"/>
                  <a:pt x="670" y="1131"/>
                  <a:pt x="534" y="1094"/>
                </a:cubicBezTo>
                <a:lnTo>
                  <a:pt x="1" y="953"/>
                </a:lnTo>
                <a:lnTo>
                  <a:pt x="534" y="817"/>
                </a:lnTo>
                <a:cubicBezTo>
                  <a:pt x="670" y="780"/>
                  <a:pt x="780" y="670"/>
                  <a:pt x="817" y="534"/>
                </a:cubicBez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28"/>
          <p:cNvSpPr/>
          <p:nvPr/>
        </p:nvSpPr>
        <p:spPr>
          <a:xfrm rot="10800000">
            <a:off x="4530629" y="295770"/>
            <a:ext cx="122698" cy="122698"/>
          </a:xfrm>
          <a:custGeom>
            <a:avLst/>
            <a:gdLst/>
            <a:ahLst/>
            <a:cxnLst/>
            <a:rect l="l" t="t" r="r" b="b"/>
            <a:pathLst>
              <a:path w="655" h="655" extrusionOk="0">
                <a:moveTo>
                  <a:pt x="325" y="0"/>
                </a:moveTo>
                <a:cubicBezTo>
                  <a:pt x="147" y="0"/>
                  <a:pt x="0" y="147"/>
                  <a:pt x="0" y="325"/>
                </a:cubicBezTo>
                <a:cubicBezTo>
                  <a:pt x="0" y="508"/>
                  <a:pt x="147" y="654"/>
                  <a:pt x="325" y="654"/>
                </a:cubicBezTo>
                <a:cubicBezTo>
                  <a:pt x="508" y="654"/>
                  <a:pt x="654" y="508"/>
                  <a:pt x="654" y="325"/>
                </a:cubicBezTo>
                <a:cubicBezTo>
                  <a:pt x="654" y="147"/>
                  <a:pt x="508" y="0"/>
                  <a:pt x="32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28"/>
          <p:cNvSpPr/>
          <p:nvPr/>
        </p:nvSpPr>
        <p:spPr>
          <a:xfrm rot="10800000">
            <a:off x="8754490" y="1540641"/>
            <a:ext cx="78300" cy="78300"/>
          </a:xfrm>
          <a:custGeom>
            <a:avLst/>
            <a:gdLst/>
            <a:ahLst/>
            <a:cxnLst/>
            <a:rect l="l" t="t" r="r" b="b"/>
            <a:pathLst>
              <a:path w="655" h="655" extrusionOk="0">
                <a:moveTo>
                  <a:pt x="325" y="0"/>
                </a:moveTo>
                <a:cubicBezTo>
                  <a:pt x="147" y="0"/>
                  <a:pt x="0" y="147"/>
                  <a:pt x="0" y="325"/>
                </a:cubicBezTo>
                <a:cubicBezTo>
                  <a:pt x="0" y="508"/>
                  <a:pt x="147" y="654"/>
                  <a:pt x="325" y="654"/>
                </a:cubicBezTo>
                <a:cubicBezTo>
                  <a:pt x="508" y="654"/>
                  <a:pt x="654" y="508"/>
                  <a:pt x="654" y="325"/>
                </a:cubicBezTo>
                <a:cubicBezTo>
                  <a:pt x="654" y="147"/>
                  <a:pt x="508" y="0"/>
                  <a:pt x="3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28"/>
          <p:cNvSpPr/>
          <p:nvPr/>
        </p:nvSpPr>
        <p:spPr>
          <a:xfrm rot="10800000">
            <a:off x="8585488" y="1674932"/>
            <a:ext cx="122698" cy="122698"/>
          </a:xfrm>
          <a:custGeom>
            <a:avLst/>
            <a:gdLst/>
            <a:ahLst/>
            <a:cxnLst/>
            <a:rect l="l" t="t" r="r" b="b"/>
            <a:pathLst>
              <a:path w="655" h="655" extrusionOk="0">
                <a:moveTo>
                  <a:pt x="325" y="0"/>
                </a:moveTo>
                <a:cubicBezTo>
                  <a:pt x="147" y="0"/>
                  <a:pt x="0" y="147"/>
                  <a:pt x="0" y="325"/>
                </a:cubicBezTo>
                <a:cubicBezTo>
                  <a:pt x="0" y="508"/>
                  <a:pt x="147" y="654"/>
                  <a:pt x="325" y="654"/>
                </a:cubicBezTo>
                <a:cubicBezTo>
                  <a:pt x="508" y="654"/>
                  <a:pt x="654" y="508"/>
                  <a:pt x="654" y="325"/>
                </a:cubicBezTo>
                <a:cubicBezTo>
                  <a:pt x="654" y="147"/>
                  <a:pt x="508" y="0"/>
                  <a:pt x="3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28"/>
          <p:cNvSpPr/>
          <p:nvPr/>
        </p:nvSpPr>
        <p:spPr>
          <a:xfrm rot="8100000">
            <a:off x="4540130" y="4741666"/>
            <a:ext cx="141168" cy="141168"/>
          </a:xfrm>
          <a:custGeom>
            <a:avLst/>
            <a:gdLst/>
            <a:ahLst/>
            <a:cxnLst/>
            <a:rect l="l" t="t" r="r" b="b"/>
            <a:pathLst>
              <a:path w="1911" h="1911" extrusionOk="0">
                <a:moveTo>
                  <a:pt x="817" y="534"/>
                </a:moveTo>
                <a:lnTo>
                  <a:pt x="958" y="1"/>
                </a:lnTo>
                <a:lnTo>
                  <a:pt x="1094" y="534"/>
                </a:lnTo>
                <a:cubicBezTo>
                  <a:pt x="1131" y="676"/>
                  <a:pt x="1235" y="780"/>
                  <a:pt x="1377" y="817"/>
                </a:cubicBezTo>
                <a:lnTo>
                  <a:pt x="1910" y="958"/>
                </a:lnTo>
                <a:lnTo>
                  <a:pt x="1371" y="1099"/>
                </a:lnTo>
                <a:cubicBezTo>
                  <a:pt x="1235" y="1136"/>
                  <a:pt x="1131" y="1241"/>
                  <a:pt x="1094" y="1377"/>
                </a:cubicBezTo>
                <a:lnTo>
                  <a:pt x="953" y="1910"/>
                </a:lnTo>
                <a:lnTo>
                  <a:pt x="812" y="1377"/>
                </a:lnTo>
                <a:cubicBezTo>
                  <a:pt x="775" y="1241"/>
                  <a:pt x="670" y="1131"/>
                  <a:pt x="534" y="1094"/>
                </a:cubicBezTo>
                <a:lnTo>
                  <a:pt x="1" y="953"/>
                </a:lnTo>
                <a:lnTo>
                  <a:pt x="534" y="817"/>
                </a:lnTo>
                <a:cubicBezTo>
                  <a:pt x="670" y="780"/>
                  <a:pt x="780" y="670"/>
                  <a:pt x="817" y="534"/>
                </a:cubicBez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28"/>
          <p:cNvSpPr/>
          <p:nvPr/>
        </p:nvSpPr>
        <p:spPr>
          <a:xfrm rot="10800000">
            <a:off x="4896474" y="4856795"/>
            <a:ext cx="78300" cy="78300"/>
          </a:xfrm>
          <a:custGeom>
            <a:avLst/>
            <a:gdLst/>
            <a:ahLst/>
            <a:cxnLst/>
            <a:rect l="l" t="t" r="r" b="b"/>
            <a:pathLst>
              <a:path w="655" h="655" extrusionOk="0">
                <a:moveTo>
                  <a:pt x="325" y="0"/>
                </a:moveTo>
                <a:cubicBezTo>
                  <a:pt x="147" y="0"/>
                  <a:pt x="0" y="147"/>
                  <a:pt x="0" y="325"/>
                </a:cubicBezTo>
                <a:cubicBezTo>
                  <a:pt x="0" y="508"/>
                  <a:pt x="147" y="654"/>
                  <a:pt x="325" y="654"/>
                </a:cubicBezTo>
                <a:cubicBezTo>
                  <a:pt x="508" y="654"/>
                  <a:pt x="654" y="508"/>
                  <a:pt x="654" y="325"/>
                </a:cubicBezTo>
                <a:cubicBezTo>
                  <a:pt x="654" y="147"/>
                  <a:pt x="508" y="0"/>
                  <a:pt x="3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28"/>
          <p:cNvSpPr/>
          <p:nvPr/>
        </p:nvSpPr>
        <p:spPr>
          <a:xfrm rot="10800000">
            <a:off x="641823" y="4727781"/>
            <a:ext cx="78300" cy="78300"/>
          </a:xfrm>
          <a:custGeom>
            <a:avLst/>
            <a:gdLst/>
            <a:ahLst/>
            <a:cxnLst/>
            <a:rect l="l" t="t" r="r" b="b"/>
            <a:pathLst>
              <a:path w="655" h="655" extrusionOk="0">
                <a:moveTo>
                  <a:pt x="325" y="0"/>
                </a:moveTo>
                <a:cubicBezTo>
                  <a:pt x="147" y="0"/>
                  <a:pt x="0" y="147"/>
                  <a:pt x="0" y="325"/>
                </a:cubicBezTo>
                <a:cubicBezTo>
                  <a:pt x="0" y="508"/>
                  <a:pt x="147" y="654"/>
                  <a:pt x="325" y="654"/>
                </a:cubicBezTo>
                <a:cubicBezTo>
                  <a:pt x="508" y="654"/>
                  <a:pt x="654" y="508"/>
                  <a:pt x="654" y="325"/>
                </a:cubicBezTo>
                <a:cubicBezTo>
                  <a:pt x="654" y="147"/>
                  <a:pt x="508" y="0"/>
                  <a:pt x="3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28"/>
          <p:cNvSpPr/>
          <p:nvPr/>
        </p:nvSpPr>
        <p:spPr>
          <a:xfrm rot="10800000">
            <a:off x="1939630" y="4856795"/>
            <a:ext cx="78300" cy="78300"/>
          </a:xfrm>
          <a:custGeom>
            <a:avLst/>
            <a:gdLst/>
            <a:ahLst/>
            <a:cxnLst/>
            <a:rect l="l" t="t" r="r" b="b"/>
            <a:pathLst>
              <a:path w="655" h="655" extrusionOk="0">
                <a:moveTo>
                  <a:pt x="325" y="0"/>
                </a:moveTo>
                <a:cubicBezTo>
                  <a:pt x="147" y="0"/>
                  <a:pt x="0" y="147"/>
                  <a:pt x="0" y="325"/>
                </a:cubicBezTo>
                <a:cubicBezTo>
                  <a:pt x="0" y="508"/>
                  <a:pt x="147" y="654"/>
                  <a:pt x="325" y="654"/>
                </a:cubicBezTo>
                <a:cubicBezTo>
                  <a:pt x="508" y="654"/>
                  <a:pt x="654" y="508"/>
                  <a:pt x="654" y="325"/>
                </a:cubicBezTo>
                <a:cubicBezTo>
                  <a:pt x="654" y="147"/>
                  <a:pt x="508" y="0"/>
                  <a:pt x="3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28"/>
          <p:cNvSpPr/>
          <p:nvPr/>
        </p:nvSpPr>
        <p:spPr>
          <a:xfrm rot="8100000">
            <a:off x="5875461" y="286535"/>
            <a:ext cx="141168" cy="141168"/>
          </a:xfrm>
          <a:custGeom>
            <a:avLst/>
            <a:gdLst/>
            <a:ahLst/>
            <a:cxnLst/>
            <a:rect l="l" t="t" r="r" b="b"/>
            <a:pathLst>
              <a:path w="1911" h="1911" extrusionOk="0">
                <a:moveTo>
                  <a:pt x="817" y="534"/>
                </a:moveTo>
                <a:lnTo>
                  <a:pt x="958" y="1"/>
                </a:lnTo>
                <a:lnTo>
                  <a:pt x="1094" y="534"/>
                </a:lnTo>
                <a:cubicBezTo>
                  <a:pt x="1131" y="676"/>
                  <a:pt x="1235" y="780"/>
                  <a:pt x="1377" y="817"/>
                </a:cubicBezTo>
                <a:lnTo>
                  <a:pt x="1910" y="958"/>
                </a:lnTo>
                <a:lnTo>
                  <a:pt x="1371" y="1099"/>
                </a:lnTo>
                <a:cubicBezTo>
                  <a:pt x="1235" y="1136"/>
                  <a:pt x="1131" y="1241"/>
                  <a:pt x="1094" y="1377"/>
                </a:cubicBezTo>
                <a:lnTo>
                  <a:pt x="953" y="1910"/>
                </a:lnTo>
                <a:lnTo>
                  <a:pt x="812" y="1377"/>
                </a:lnTo>
                <a:cubicBezTo>
                  <a:pt x="775" y="1241"/>
                  <a:pt x="670" y="1131"/>
                  <a:pt x="534" y="1094"/>
                </a:cubicBezTo>
                <a:lnTo>
                  <a:pt x="1" y="953"/>
                </a:lnTo>
                <a:lnTo>
                  <a:pt x="534" y="817"/>
                </a:lnTo>
                <a:cubicBezTo>
                  <a:pt x="670" y="780"/>
                  <a:pt x="780" y="670"/>
                  <a:pt x="817" y="534"/>
                </a:cubicBez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28"/>
          <p:cNvSpPr/>
          <p:nvPr/>
        </p:nvSpPr>
        <p:spPr>
          <a:xfrm rot="10800000">
            <a:off x="7238767" y="274834"/>
            <a:ext cx="78300" cy="78300"/>
          </a:xfrm>
          <a:custGeom>
            <a:avLst/>
            <a:gdLst/>
            <a:ahLst/>
            <a:cxnLst/>
            <a:rect l="l" t="t" r="r" b="b"/>
            <a:pathLst>
              <a:path w="655" h="655" extrusionOk="0">
                <a:moveTo>
                  <a:pt x="325" y="0"/>
                </a:moveTo>
                <a:cubicBezTo>
                  <a:pt x="147" y="0"/>
                  <a:pt x="0" y="147"/>
                  <a:pt x="0" y="325"/>
                </a:cubicBezTo>
                <a:cubicBezTo>
                  <a:pt x="0" y="508"/>
                  <a:pt x="147" y="654"/>
                  <a:pt x="325" y="654"/>
                </a:cubicBezTo>
                <a:cubicBezTo>
                  <a:pt x="508" y="654"/>
                  <a:pt x="654" y="508"/>
                  <a:pt x="654" y="325"/>
                </a:cubicBezTo>
                <a:cubicBezTo>
                  <a:pt x="654" y="147"/>
                  <a:pt x="508" y="0"/>
                  <a:pt x="3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28"/>
          <p:cNvSpPr/>
          <p:nvPr/>
        </p:nvSpPr>
        <p:spPr>
          <a:xfrm rot="8100000">
            <a:off x="452137" y="4533806"/>
            <a:ext cx="141168" cy="141168"/>
          </a:xfrm>
          <a:custGeom>
            <a:avLst/>
            <a:gdLst/>
            <a:ahLst/>
            <a:cxnLst/>
            <a:rect l="l" t="t" r="r" b="b"/>
            <a:pathLst>
              <a:path w="1911" h="1911" extrusionOk="0">
                <a:moveTo>
                  <a:pt x="817" y="534"/>
                </a:moveTo>
                <a:lnTo>
                  <a:pt x="958" y="1"/>
                </a:lnTo>
                <a:lnTo>
                  <a:pt x="1094" y="534"/>
                </a:lnTo>
                <a:cubicBezTo>
                  <a:pt x="1131" y="676"/>
                  <a:pt x="1235" y="780"/>
                  <a:pt x="1377" y="817"/>
                </a:cubicBezTo>
                <a:lnTo>
                  <a:pt x="1910" y="958"/>
                </a:lnTo>
                <a:lnTo>
                  <a:pt x="1371" y="1099"/>
                </a:lnTo>
                <a:cubicBezTo>
                  <a:pt x="1235" y="1136"/>
                  <a:pt x="1131" y="1241"/>
                  <a:pt x="1094" y="1377"/>
                </a:cubicBezTo>
                <a:lnTo>
                  <a:pt x="953" y="1910"/>
                </a:lnTo>
                <a:lnTo>
                  <a:pt x="812" y="1377"/>
                </a:lnTo>
                <a:cubicBezTo>
                  <a:pt x="775" y="1241"/>
                  <a:pt x="670" y="1131"/>
                  <a:pt x="534" y="1094"/>
                </a:cubicBezTo>
                <a:lnTo>
                  <a:pt x="1" y="953"/>
                </a:lnTo>
                <a:lnTo>
                  <a:pt x="534" y="817"/>
                </a:lnTo>
                <a:cubicBezTo>
                  <a:pt x="670" y="780"/>
                  <a:pt x="780" y="670"/>
                  <a:pt x="817" y="534"/>
                </a:cubicBez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28"/>
          <p:cNvSpPr/>
          <p:nvPr/>
        </p:nvSpPr>
        <p:spPr>
          <a:xfrm rot="-5400000">
            <a:off x="518915" y="1975225"/>
            <a:ext cx="122698" cy="122698"/>
          </a:xfrm>
          <a:custGeom>
            <a:avLst/>
            <a:gdLst/>
            <a:ahLst/>
            <a:cxnLst/>
            <a:rect l="l" t="t" r="r" b="b"/>
            <a:pathLst>
              <a:path w="655" h="655" extrusionOk="0">
                <a:moveTo>
                  <a:pt x="325" y="0"/>
                </a:moveTo>
                <a:cubicBezTo>
                  <a:pt x="147" y="0"/>
                  <a:pt x="0" y="147"/>
                  <a:pt x="0" y="325"/>
                </a:cubicBezTo>
                <a:cubicBezTo>
                  <a:pt x="0" y="508"/>
                  <a:pt x="147" y="654"/>
                  <a:pt x="325" y="654"/>
                </a:cubicBezTo>
                <a:cubicBezTo>
                  <a:pt x="508" y="654"/>
                  <a:pt x="654" y="508"/>
                  <a:pt x="654" y="325"/>
                </a:cubicBezTo>
                <a:cubicBezTo>
                  <a:pt x="654" y="147"/>
                  <a:pt x="508" y="0"/>
                  <a:pt x="32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28"/>
          <p:cNvSpPr/>
          <p:nvPr/>
        </p:nvSpPr>
        <p:spPr>
          <a:xfrm rot="10800000">
            <a:off x="432782" y="1716965"/>
            <a:ext cx="122698" cy="122698"/>
          </a:xfrm>
          <a:custGeom>
            <a:avLst/>
            <a:gdLst/>
            <a:ahLst/>
            <a:cxnLst/>
            <a:rect l="l" t="t" r="r" b="b"/>
            <a:pathLst>
              <a:path w="655" h="655" extrusionOk="0">
                <a:moveTo>
                  <a:pt x="325" y="0"/>
                </a:moveTo>
                <a:cubicBezTo>
                  <a:pt x="147" y="0"/>
                  <a:pt x="0" y="147"/>
                  <a:pt x="0" y="325"/>
                </a:cubicBezTo>
                <a:cubicBezTo>
                  <a:pt x="0" y="508"/>
                  <a:pt x="147" y="654"/>
                  <a:pt x="325" y="654"/>
                </a:cubicBezTo>
                <a:cubicBezTo>
                  <a:pt x="508" y="654"/>
                  <a:pt x="654" y="508"/>
                  <a:pt x="654" y="325"/>
                </a:cubicBezTo>
                <a:cubicBezTo>
                  <a:pt x="654" y="147"/>
                  <a:pt x="508" y="0"/>
                  <a:pt x="3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3">
  <p:cSld name="CUSTOM_20">
    <p:spTree>
      <p:nvGrpSpPr>
        <p:cNvPr id="1" name="Shape 815"/>
        <p:cNvGrpSpPr/>
        <p:nvPr/>
      </p:nvGrpSpPr>
      <p:grpSpPr>
        <a:xfrm>
          <a:off x="0" y="0"/>
          <a:ext cx="0" cy="0"/>
          <a:chOff x="0" y="0"/>
          <a:chExt cx="0" cy="0"/>
        </a:xfrm>
      </p:grpSpPr>
      <p:sp>
        <p:nvSpPr>
          <p:cNvPr id="816" name="Google Shape;816;p29"/>
          <p:cNvSpPr/>
          <p:nvPr/>
        </p:nvSpPr>
        <p:spPr>
          <a:xfrm>
            <a:off x="83425" y="5040600"/>
            <a:ext cx="3393000" cy="96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29"/>
          <p:cNvSpPr/>
          <p:nvPr/>
        </p:nvSpPr>
        <p:spPr>
          <a:xfrm>
            <a:off x="8399288" y="4128588"/>
            <a:ext cx="259800" cy="259800"/>
          </a:xfrm>
          <a:prstGeom prst="star4">
            <a:avLst>
              <a:gd name="adj" fmla="val 125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29"/>
          <p:cNvSpPr/>
          <p:nvPr/>
        </p:nvSpPr>
        <p:spPr>
          <a:xfrm rot="5400000">
            <a:off x="8526497" y="4450220"/>
            <a:ext cx="259800" cy="259800"/>
          </a:xfrm>
          <a:prstGeom prst="star4">
            <a:avLst>
              <a:gd name="adj" fmla="val 125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29"/>
          <p:cNvSpPr/>
          <p:nvPr/>
        </p:nvSpPr>
        <p:spPr>
          <a:xfrm>
            <a:off x="102900" y="102900"/>
            <a:ext cx="8938200" cy="49377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000">
              <a:solidFill>
                <a:schemeClr val="lt1"/>
              </a:solidFill>
              <a:latin typeface="Oxanium ExtraBold"/>
              <a:ea typeface="Oxanium ExtraBold"/>
              <a:cs typeface="Oxanium ExtraBold"/>
              <a:sym typeface="Oxanium ExtraBold"/>
            </a:endParaRPr>
          </a:p>
        </p:txBody>
      </p:sp>
      <p:grpSp>
        <p:nvGrpSpPr>
          <p:cNvPr id="820" name="Google Shape;820;p29"/>
          <p:cNvGrpSpPr/>
          <p:nvPr/>
        </p:nvGrpSpPr>
        <p:grpSpPr>
          <a:xfrm rot="-2700000">
            <a:off x="7763086" y="1679308"/>
            <a:ext cx="1302697" cy="211934"/>
            <a:chOff x="5036125" y="918175"/>
            <a:chExt cx="1302709" cy="211936"/>
          </a:xfrm>
        </p:grpSpPr>
        <p:sp>
          <p:nvSpPr>
            <p:cNvPr id="821" name="Google Shape;821;p29"/>
            <p:cNvSpPr/>
            <p:nvPr/>
          </p:nvSpPr>
          <p:spPr>
            <a:xfrm>
              <a:off x="5036125" y="918175"/>
              <a:ext cx="1302709" cy="129061"/>
            </a:xfrm>
            <a:custGeom>
              <a:avLst/>
              <a:gdLst/>
              <a:ahLst/>
              <a:cxnLst/>
              <a:rect l="l" t="t" r="r" b="b"/>
              <a:pathLst>
                <a:path w="22933" h="2272" fill="none" extrusionOk="0">
                  <a:moveTo>
                    <a:pt x="22933" y="1136"/>
                  </a:moveTo>
                  <a:cubicBezTo>
                    <a:pt x="22933" y="1764"/>
                    <a:pt x="17800" y="2271"/>
                    <a:pt x="11464" y="2271"/>
                  </a:cubicBezTo>
                  <a:cubicBezTo>
                    <a:pt x="5133" y="2271"/>
                    <a:pt x="1" y="1764"/>
                    <a:pt x="1" y="1136"/>
                  </a:cubicBezTo>
                  <a:cubicBezTo>
                    <a:pt x="1" y="508"/>
                    <a:pt x="5133" y="1"/>
                    <a:pt x="11464" y="1"/>
                  </a:cubicBezTo>
                  <a:cubicBezTo>
                    <a:pt x="17800" y="1"/>
                    <a:pt x="22933" y="508"/>
                    <a:pt x="22933" y="1136"/>
                  </a:cubicBezTo>
                  <a:close/>
                </a:path>
              </a:pathLst>
            </a:custGeom>
            <a:noFill/>
            <a:ln w="9525" cap="flat" cmpd="sng">
              <a:solidFill>
                <a:srgbClr val="FFFFFF"/>
              </a:solidFill>
              <a:prstDash val="solid"/>
              <a:miter lim="523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29"/>
            <p:cNvSpPr/>
            <p:nvPr/>
          </p:nvSpPr>
          <p:spPr>
            <a:xfrm>
              <a:off x="5834498" y="968387"/>
              <a:ext cx="161724" cy="161724"/>
            </a:xfrm>
            <a:custGeom>
              <a:avLst/>
              <a:gdLst/>
              <a:ahLst/>
              <a:cxnLst/>
              <a:rect l="l" t="t" r="r" b="b"/>
              <a:pathLst>
                <a:path w="2847" h="2847" extrusionOk="0">
                  <a:moveTo>
                    <a:pt x="1423" y="0"/>
                  </a:moveTo>
                  <a:cubicBezTo>
                    <a:pt x="639" y="0"/>
                    <a:pt x="0" y="639"/>
                    <a:pt x="0" y="1424"/>
                  </a:cubicBezTo>
                  <a:cubicBezTo>
                    <a:pt x="0" y="2208"/>
                    <a:pt x="639" y="2847"/>
                    <a:pt x="1423" y="2847"/>
                  </a:cubicBezTo>
                  <a:cubicBezTo>
                    <a:pt x="2208" y="2847"/>
                    <a:pt x="2847" y="2208"/>
                    <a:pt x="2847" y="1424"/>
                  </a:cubicBezTo>
                  <a:cubicBezTo>
                    <a:pt x="2847" y="639"/>
                    <a:pt x="2208" y="0"/>
                    <a:pt x="1423" y="0"/>
                  </a:cubicBezTo>
                  <a:close/>
                </a:path>
              </a:pathLst>
            </a:custGeom>
            <a:solidFill>
              <a:srgbClr val="6ECCD4"/>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29"/>
            <p:cNvSpPr/>
            <p:nvPr/>
          </p:nvSpPr>
          <p:spPr>
            <a:xfrm>
              <a:off x="5596850" y="1001817"/>
              <a:ext cx="161724" cy="94848"/>
            </a:xfrm>
            <a:custGeom>
              <a:avLst/>
              <a:gdLst/>
              <a:ahLst/>
              <a:cxnLst/>
              <a:rect l="l" t="t" r="r" b="b"/>
              <a:pathLst>
                <a:path w="2847" h="2847" extrusionOk="0">
                  <a:moveTo>
                    <a:pt x="1423" y="0"/>
                  </a:moveTo>
                  <a:cubicBezTo>
                    <a:pt x="639" y="0"/>
                    <a:pt x="0" y="639"/>
                    <a:pt x="0" y="1424"/>
                  </a:cubicBezTo>
                  <a:cubicBezTo>
                    <a:pt x="0" y="2208"/>
                    <a:pt x="639" y="2847"/>
                    <a:pt x="1423" y="2847"/>
                  </a:cubicBezTo>
                  <a:cubicBezTo>
                    <a:pt x="2208" y="2847"/>
                    <a:pt x="2847" y="2208"/>
                    <a:pt x="2847" y="1424"/>
                  </a:cubicBezTo>
                  <a:cubicBezTo>
                    <a:pt x="2847" y="639"/>
                    <a:pt x="2208" y="0"/>
                    <a:pt x="1423" y="0"/>
                  </a:cubicBezTo>
                  <a:close/>
                </a:path>
              </a:pathLst>
            </a:custGeom>
            <a:solidFill>
              <a:srgbClr val="6ECCD4"/>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29"/>
            <p:cNvSpPr/>
            <p:nvPr/>
          </p:nvSpPr>
          <p:spPr>
            <a:xfrm>
              <a:off x="5359200" y="993255"/>
              <a:ext cx="161724" cy="94848"/>
            </a:xfrm>
            <a:custGeom>
              <a:avLst/>
              <a:gdLst/>
              <a:ahLst/>
              <a:cxnLst/>
              <a:rect l="l" t="t" r="r" b="b"/>
              <a:pathLst>
                <a:path w="2847" h="2847" extrusionOk="0">
                  <a:moveTo>
                    <a:pt x="1423" y="0"/>
                  </a:moveTo>
                  <a:cubicBezTo>
                    <a:pt x="639" y="0"/>
                    <a:pt x="0" y="639"/>
                    <a:pt x="0" y="1424"/>
                  </a:cubicBezTo>
                  <a:cubicBezTo>
                    <a:pt x="0" y="2208"/>
                    <a:pt x="639" y="2847"/>
                    <a:pt x="1423" y="2847"/>
                  </a:cubicBezTo>
                  <a:cubicBezTo>
                    <a:pt x="2208" y="2847"/>
                    <a:pt x="2847" y="2208"/>
                    <a:pt x="2847" y="1424"/>
                  </a:cubicBezTo>
                  <a:cubicBezTo>
                    <a:pt x="2847" y="639"/>
                    <a:pt x="2208" y="0"/>
                    <a:pt x="1423" y="0"/>
                  </a:cubicBezTo>
                  <a:close/>
                </a:path>
              </a:pathLst>
            </a:custGeom>
            <a:solidFill>
              <a:srgbClr val="6ECCD4"/>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5" name="Google Shape;825;p29"/>
          <p:cNvSpPr/>
          <p:nvPr/>
        </p:nvSpPr>
        <p:spPr>
          <a:xfrm rot="-5012685">
            <a:off x="7829406" y="2655420"/>
            <a:ext cx="1170038" cy="1170038"/>
          </a:xfrm>
          <a:prstGeom prst="irregularSeal1">
            <a:avLst/>
          </a:prstGeom>
          <a:solidFill>
            <a:schemeClr val="accent1"/>
          </a:solidFill>
          <a:ln w="9525" cap="flat" cmpd="sng">
            <a:solidFill>
              <a:srgbClr val="1B1B1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29"/>
          <p:cNvSpPr/>
          <p:nvPr/>
        </p:nvSpPr>
        <p:spPr>
          <a:xfrm rot="5400000">
            <a:off x="212268" y="1771067"/>
            <a:ext cx="1334664" cy="1334664"/>
          </a:xfrm>
          <a:prstGeom prst="irregularSeal1">
            <a:avLst/>
          </a:prstGeom>
          <a:solidFill>
            <a:schemeClr val="accent4"/>
          </a:solidFill>
          <a:ln w="9525" cap="flat" cmpd="sng">
            <a:solidFill>
              <a:srgbClr val="1B1B1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7" name="Google Shape;827;p29"/>
          <p:cNvGrpSpPr/>
          <p:nvPr/>
        </p:nvGrpSpPr>
        <p:grpSpPr>
          <a:xfrm>
            <a:off x="333655" y="3641383"/>
            <a:ext cx="276554" cy="246143"/>
            <a:chOff x="8633480" y="351983"/>
            <a:chExt cx="276554" cy="246143"/>
          </a:xfrm>
        </p:grpSpPr>
        <p:sp>
          <p:nvSpPr>
            <p:cNvPr id="828" name="Google Shape;828;p29"/>
            <p:cNvSpPr/>
            <p:nvPr/>
          </p:nvSpPr>
          <p:spPr>
            <a:xfrm>
              <a:off x="8633480" y="351983"/>
              <a:ext cx="276554" cy="246143"/>
            </a:xfrm>
            <a:custGeom>
              <a:avLst/>
              <a:gdLst/>
              <a:ahLst/>
              <a:cxnLst/>
              <a:rect l="l" t="t" r="r" b="b"/>
              <a:pathLst>
                <a:path w="1100" h="979" extrusionOk="0">
                  <a:moveTo>
                    <a:pt x="1089" y="460"/>
                  </a:moveTo>
                  <a:cubicBezTo>
                    <a:pt x="1084" y="675"/>
                    <a:pt x="979" y="821"/>
                    <a:pt x="770" y="900"/>
                  </a:cubicBezTo>
                  <a:cubicBezTo>
                    <a:pt x="571" y="978"/>
                    <a:pt x="335" y="942"/>
                    <a:pt x="215" y="795"/>
                  </a:cubicBezTo>
                  <a:cubicBezTo>
                    <a:pt x="1" y="539"/>
                    <a:pt x="95" y="188"/>
                    <a:pt x="414" y="63"/>
                  </a:cubicBezTo>
                  <a:cubicBezTo>
                    <a:pt x="550" y="5"/>
                    <a:pt x="691" y="0"/>
                    <a:pt x="833" y="37"/>
                  </a:cubicBezTo>
                  <a:cubicBezTo>
                    <a:pt x="890" y="52"/>
                    <a:pt x="958" y="94"/>
                    <a:pt x="989" y="147"/>
                  </a:cubicBezTo>
                  <a:cubicBezTo>
                    <a:pt x="1057" y="241"/>
                    <a:pt x="1099" y="351"/>
                    <a:pt x="1089" y="460"/>
                  </a:cubicBezTo>
                  <a:close/>
                </a:path>
              </a:pathLst>
            </a:custGeom>
            <a:solidFill>
              <a:srgbClr val="6ECCD4"/>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29"/>
            <p:cNvSpPr/>
            <p:nvPr/>
          </p:nvSpPr>
          <p:spPr>
            <a:xfrm>
              <a:off x="8790113" y="399251"/>
              <a:ext cx="68636" cy="52799"/>
            </a:xfrm>
            <a:custGeom>
              <a:avLst/>
              <a:gdLst/>
              <a:ahLst/>
              <a:cxnLst/>
              <a:rect l="l" t="t" r="r" b="b"/>
              <a:pathLst>
                <a:path w="273" h="210" extrusionOk="0">
                  <a:moveTo>
                    <a:pt x="136" y="0"/>
                  </a:moveTo>
                  <a:cubicBezTo>
                    <a:pt x="0" y="0"/>
                    <a:pt x="0" y="210"/>
                    <a:pt x="136" y="210"/>
                  </a:cubicBezTo>
                  <a:cubicBezTo>
                    <a:pt x="272" y="210"/>
                    <a:pt x="272" y="0"/>
                    <a:pt x="1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0" name="Google Shape;830;p29"/>
          <p:cNvSpPr/>
          <p:nvPr/>
        </p:nvSpPr>
        <p:spPr>
          <a:xfrm rot="2700000">
            <a:off x="409955" y="227331"/>
            <a:ext cx="276553" cy="246143"/>
          </a:xfrm>
          <a:custGeom>
            <a:avLst/>
            <a:gdLst/>
            <a:ahLst/>
            <a:cxnLst/>
            <a:rect l="l" t="t" r="r" b="b"/>
            <a:pathLst>
              <a:path w="1100" h="979" extrusionOk="0">
                <a:moveTo>
                  <a:pt x="1089" y="460"/>
                </a:moveTo>
                <a:cubicBezTo>
                  <a:pt x="1084" y="675"/>
                  <a:pt x="979" y="821"/>
                  <a:pt x="770" y="900"/>
                </a:cubicBezTo>
                <a:cubicBezTo>
                  <a:pt x="571" y="978"/>
                  <a:pt x="335" y="942"/>
                  <a:pt x="215" y="795"/>
                </a:cubicBezTo>
                <a:cubicBezTo>
                  <a:pt x="1" y="539"/>
                  <a:pt x="95" y="188"/>
                  <a:pt x="414" y="63"/>
                </a:cubicBezTo>
                <a:cubicBezTo>
                  <a:pt x="550" y="5"/>
                  <a:pt x="691" y="0"/>
                  <a:pt x="833" y="37"/>
                </a:cubicBezTo>
                <a:cubicBezTo>
                  <a:pt x="890" y="52"/>
                  <a:pt x="958" y="94"/>
                  <a:pt x="989" y="147"/>
                </a:cubicBezTo>
                <a:cubicBezTo>
                  <a:pt x="1057" y="241"/>
                  <a:pt x="1099" y="351"/>
                  <a:pt x="1089" y="460"/>
                </a:cubicBezTo>
                <a:close/>
              </a:path>
            </a:pathLst>
          </a:custGeom>
          <a:solidFill>
            <a:schemeClr val="accen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29"/>
          <p:cNvSpPr/>
          <p:nvPr/>
        </p:nvSpPr>
        <p:spPr>
          <a:xfrm rot="-2700000">
            <a:off x="263213" y="1030138"/>
            <a:ext cx="245987" cy="245987"/>
          </a:xfrm>
          <a:custGeom>
            <a:avLst/>
            <a:gdLst/>
            <a:ahLst/>
            <a:cxnLst/>
            <a:rect l="l" t="t" r="r" b="b"/>
            <a:pathLst>
              <a:path w="1911" h="1911" extrusionOk="0">
                <a:moveTo>
                  <a:pt x="817" y="534"/>
                </a:moveTo>
                <a:lnTo>
                  <a:pt x="958" y="1"/>
                </a:lnTo>
                <a:lnTo>
                  <a:pt x="1094" y="534"/>
                </a:lnTo>
                <a:cubicBezTo>
                  <a:pt x="1131" y="676"/>
                  <a:pt x="1235" y="780"/>
                  <a:pt x="1377" y="817"/>
                </a:cubicBezTo>
                <a:lnTo>
                  <a:pt x="1910" y="958"/>
                </a:lnTo>
                <a:lnTo>
                  <a:pt x="1371" y="1099"/>
                </a:lnTo>
                <a:cubicBezTo>
                  <a:pt x="1235" y="1136"/>
                  <a:pt x="1131" y="1241"/>
                  <a:pt x="1094" y="1377"/>
                </a:cubicBezTo>
                <a:lnTo>
                  <a:pt x="953" y="1910"/>
                </a:lnTo>
                <a:lnTo>
                  <a:pt x="812" y="1377"/>
                </a:lnTo>
                <a:cubicBezTo>
                  <a:pt x="775" y="1241"/>
                  <a:pt x="670" y="1131"/>
                  <a:pt x="534" y="1094"/>
                </a:cubicBezTo>
                <a:lnTo>
                  <a:pt x="1" y="953"/>
                </a:lnTo>
                <a:lnTo>
                  <a:pt x="534" y="817"/>
                </a:lnTo>
                <a:cubicBezTo>
                  <a:pt x="670" y="780"/>
                  <a:pt x="780" y="670"/>
                  <a:pt x="817" y="534"/>
                </a:cubicBez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29"/>
          <p:cNvSpPr/>
          <p:nvPr/>
        </p:nvSpPr>
        <p:spPr>
          <a:xfrm rot="-2700000">
            <a:off x="8648766" y="4211050"/>
            <a:ext cx="245987" cy="245987"/>
          </a:xfrm>
          <a:custGeom>
            <a:avLst/>
            <a:gdLst/>
            <a:ahLst/>
            <a:cxnLst/>
            <a:rect l="l" t="t" r="r" b="b"/>
            <a:pathLst>
              <a:path w="1911" h="1911" extrusionOk="0">
                <a:moveTo>
                  <a:pt x="817" y="534"/>
                </a:moveTo>
                <a:lnTo>
                  <a:pt x="958" y="1"/>
                </a:lnTo>
                <a:lnTo>
                  <a:pt x="1094" y="534"/>
                </a:lnTo>
                <a:cubicBezTo>
                  <a:pt x="1131" y="676"/>
                  <a:pt x="1235" y="780"/>
                  <a:pt x="1377" y="817"/>
                </a:cubicBezTo>
                <a:lnTo>
                  <a:pt x="1910" y="958"/>
                </a:lnTo>
                <a:lnTo>
                  <a:pt x="1371" y="1099"/>
                </a:lnTo>
                <a:cubicBezTo>
                  <a:pt x="1235" y="1136"/>
                  <a:pt x="1131" y="1241"/>
                  <a:pt x="1094" y="1377"/>
                </a:cubicBezTo>
                <a:lnTo>
                  <a:pt x="953" y="1910"/>
                </a:lnTo>
                <a:lnTo>
                  <a:pt x="812" y="1377"/>
                </a:lnTo>
                <a:cubicBezTo>
                  <a:pt x="775" y="1241"/>
                  <a:pt x="670" y="1131"/>
                  <a:pt x="534" y="1094"/>
                </a:cubicBezTo>
                <a:lnTo>
                  <a:pt x="1" y="953"/>
                </a:lnTo>
                <a:lnTo>
                  <a:pt x="534" y="817"/>
                </a:lnTo>
                <a:cubicBezTo>
                  <a:pt x="670" y="780"/>
                  <a:pt x="780" y="670"/>
                  <a:pt x="817" y="534"/>
                </a:cubicBez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29"/>
          <p:cNvSpPr/>
          <p:nvPr/>
        </p:nvSpPr>
        <p:spPr>
          <a:xfrm>
            <a:off x="5829240" y="4758183"/>
            <a:ext cx="123951" cy="123951"/>
          </a:xfrm>
          <a:custGeom>
            <a:avLst/>
            <a:gdLst/>
            <a:ahLst/>
            <a:cxnLst/>
            <a:rect l="l" t="t" r="r" b="b"/>
            <a:pathLst>
              <a:path w="655" h="655" extrusionOk="0">
                <a:moveTo>
                  <a:pt x="325" y="0"/>
                </a:moveTo>
                <a:cubicBezTo>
                  <a:pt x="147" y="0"/>
                  <a:pt x="0" y="147"/>
                  <a:pt x="0" y="325"/>
                </a:cubicBezTo>
                <a:cubicBezTo>
                  <a:pt x="0" y="508"/>
                  <a:pt x="147" y="654"/>
                  <a:pt x="325" y="654"/>
                </a:cubicBezTo>
                <a:cubicBezTo>
                  <a:pt x="508" y="654"/>
                  <a:pt x="654" y="508"/>
                  <a:pt x="654" y="325"/>
                </a:cubicBezTo>
                <a:cubicBezTo>
                  <a:pt x="654" y="147"/>
                  <a:pt x="508" y="0"/>
                  <a:pt x="32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29"/>
          <p:cNvSpPr/>
          <p:nvPr/>
        </p:nvSpPr>
        <p:spPr>
          <a:xfrm>
            <a:off x="5392915" y="185833"/>
            <a:ext cx="123951" cy="123951"/>
          </a:xfrm>
          <a:custGeom>
            <a:avLst/>
            <a:gdLst/>
            <a:ahLst/>
            <a:cxnLst/>
            <a:rect l="l" t="t" r="r" b="b"/>
            <a:pathLst>
              <a:path w="655" h="655" extrusionOk="0">
                <a:moveTo>
                  <a:pt x="325" y="0"/>
                </a:moveTo>
                <a:cubicBezTo>
                  <a:pt x="147" y="0"/>
                  <a:pt x="0" y="147"/>
                  <a:pt x="0" y="325"/>
                </a:cubicBezTo>
                <a:cubicBezTo>
                  <a:pt x="0" y="508"/>
                  <a:pt x="147" y="654"/>
                  <a:pt x="325" y="654"/>
                </a:cubicBezTo>
                <a:cubicBezTo>
                  <a:pt x="508" y="654"/>
                  <a:pt x="654" y="508"/>
                  <a:pt x="654" y="325"/>
                </a:cubicBezTo>
                <a:cubicBezTo>
                  <a:pt x="654" y="147"/>
                  <a:pt x="508" y="0"/>
                  <a:pt x="32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29"/>
          <p:cNvSpPr/>
          <p:nvPr/>
        </p:nvSpPr>
        <p:spPr>
          <a:xfrm>
            <a:off x="486252" y="4769671"/>
            <a:ext cx="123951" cy="123951"/>
          </a:xfrm>
          <a:custGeom>
            <a:avLst/>
            <a:gdLst/>
            <a:ahLst/>
            <a:cxnLst/>
            <a:rect l="l" t="t" r="r" b="b"/>
            <a:pathLst>
              <a:path w="655" h="655" extrusionOk="0">
                <a:moveTo>
                  <a:pt x="325" y="0"/>
                </a:moveTo>
                <a:cubicBezTo>
                  <a:pt x="147" y="0"/>
                  <a:pt x="0" y="147"/>
                  <a:pt x="0" y="325"/>
                </a:cubicBezTo>
                <a:cubicBezTo>
                  <a:pt x="0" y="508"/>
                  <a:pt x="147" y="654"/>
                  <a:pt x="325" y="654"/>
                </a:cubicBezTo>
                <a:cubicBezTo>
                  <a:pt x="508" y="654"/>
                  <a:pt x="654" y="508"/>
                  <a:pt x="654" y="325"/>
                </a:cubicBezTo>
                <a:cubicBezTo>
                  <a:pt x="654" y="147"/>
                  <a:pt x="508" y="0"/>
                  <a:pt x="3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29"/>
          <p:cNvSpPr/>
          <p:nvPr/>
        </p:nvSpPr>
        <p:spPr>
          <a:xfrm rot="-2700000">
            <a:off x="3114803" y="176510"/>
            <a:ext cx="142607" cy="142607"/>
          </a:xfrm>
          <a:custGeom>
            <a:avLst/>
            <a:gdLst/>
            <a:ahLst/>
            <a:cxnLst/>
            <a:rect l="l" t="t" r="r" b="b"/>
            <a:pathLst>
              <a:path w="1911" h="1911" extrusionOk="0">
                <a:moveTo>
                  <a:pt x="817" y="534"/>
                </a:moveTo>
                <a:lnTo>
                  <a:pt x="958" y="1"/>
                </a:lnTo>
                <a:lnTo>
                  <a:pt x="1094" y="534"/>
                </a:lnTo>
                <a:cubicBezTo>
                  <a:pt x="1131" y="676"/>
                  <a:pt x="1235" y="780"/>
                  <a:pt x="1377" y="817"/>
                </a:cubicBezTo>
                <a:lnTo>
                  <a:pt x="1910" y="958"/>
                </a:lnTo>
                <a:lnTo>
                  <a:pt x="1371" y="1099"/>
                </a:lnTo>
                <a:cubicBezTo>
                  <a:pt x="1235" y="1136"/>
                  <a:pt x="1131" y="1241"/>
                  <a:pt x="1094" y="1377"/>
                </a:cubicBezTo>
                <a:lnTo>
                  <a:pt x="953" y="1910"/>
                </a:lnTo>
                <a:lnTo>
                  <a:pt x="812" y="1377"/>
                </a:lnTo>
                <a:cubicBezTo>
                  <a:pt x="775" y="1241"/>
                  <a:pt x="670" y="1131"/>
                  <a:pt x="534" y="1094"/>
                </a:cubicBezTo>
                <a:lnTo>
                  <a:pt x="1" y="953"/>
                </a:lnTo>
                <a:lnTo>
                  <a:pt x="534" y="817"/>
                </a:lnTo>
                <a:cubicBezTo>
                  <a:pt x="670" y="780"/>
                  <a:pt x="780" y="670"/>
                  <a:pt x="817" y="534"/>
                </a:cubicBez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29"/>
          <p:cNvSpPr/>
          <p:nvPr/>
        </p:nvSpPr>
        <p:spPr>
          <a:xfrm>
            <a:off x="1772940" y="269558"/>
            <a:ext cx="79099" cy="79099"/>
          </a:xfrm>
          <a:custGeom>
            <a:avLst/>
            <a:gdLst/>
            <a:ahLst/>
            <a:cxnLst/>
            <a:rect l="l" t="t" r="r" b="b"/>
            <a:pathLst>
              <a:path w="655" h="655" extrusionOk="0">
                <a:moveTo>
                  <a:pt x="325" y="0"/>
                </a:moveTo>
                <a:cubicBezTo>
                  <a:pt x="147" y="0"/>
                  <a:pt x="0" y="147"/>
                  <a:pt x="0" y="325"/>
                </a:cubicBezTo>
                <a:cubicBezTo>
                  <a:pt x="0" y="508"/>
                  <a:pt x="147" y="654"/>
                  <a:pt x="325" y="654"/>
                </a:cubicBezTo>
                <a:cubicBezTo>
                  <a:pt x="508" y="654"/>
                  <a:pt x="654" y="508"/>
                  <a:pt x="654" y="325"/>
                </a:cubicBezTo>
                <a:cubicBezTo>
                  <a:pt x="654" y="147"/>
                  <a:pt x="508" y="0"/>
                  <a:pt x="3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29"/>
          <p:cNvSpPr/>
          <p:nvPr/>
        </p:nvSpPr>
        <p:spPr>
          <a:xfrm>
            <a:off x="8095215" y="272883"/>
            <a:ext cx="79099" cy="79099"/>
          </a:xfrm>
          <a:custGeom>
            <a:avLst/>
            <a:gdLst/>
            <a:ahLst/>
            <a:cxnLst/>
            <a:rect l="l" t="t" r="r" b="b"/>
            <a:pathLst>
              <a:path w="655" h="655" extrusionOk="0">
                <a:moveTo>
                  <a:pt x="325" y="0"/>
                </a:moveTo>
                <a:cubicBezTo>
                  <a:pt x="147" y="0"/>
                  <a:pt x="0" y="147"/>
                  <a:pt x="0" y="325"/>
                </a:cubicBezTo>
                <a:cubicBezTo>
                  <a:pt x="0" y="508"/>
                  <a:pt x="147" y="654"/>
                  <a:pt x="325" y="654"/>
                </a:cubicBezTo>
                <a:cubicBezTo>
                  <a:pt x="508" y="654"/>
                  <a:pt x="654" y="508"/>
                  <a:pt x="654" y="325"/>
                </a:cubicBezTo>
                <a:cubicBezTo>
                  <a:pt x="654" y="147"/>
                  <a:pt x="508" y="0"/>
                  <a:pt x="3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29"/>
          <p:cNvSpPr/>
          <p:nvPr/>
        </p:nvSpPr>
        <p:spPr>
          <a:xfrm>
            <a:off x="6720715" y="269558"/>
            <a:ext cx="79099" cy="79099"/>
          </a:xfrm>
          <a:custGeom>
            <a:avLst/>
            <a:gdLst/>
            <a:ahLst/>
            <a:cxnLst/>
            <a:rect l="l" t="t" r="r" b="b"/>
            <a:pathLst>
              <a:path w="655" h="655" extrusionOk="0">
                <a:moveTo>
                  <a:pt x="325" y="0"/>
                </a:moveTo>
                <a:cubicBezTo>
                  <a:pt x="147" y="0"/>
                  <a:pt x="0" y="147"/>
                  <a:pt x="0" y="325"/>
                </a:cubicBezTo>
                <a:cubicBezTo>
                  <a:pt x="0" y="508"/>
                  <a:pt x="147" y="654"/>
                  <a:pt x="325" y="654"/>
                </a:cubicBezTo>
                <a:cubicBezTo>
                  <a:pt x="508" y="654"/>
                  <a:pt x="654" y="508"/>
                  <a:pt x="654" y="325"/>
                </a:cubicBezTo>
                <a:cubicBezTo>
                  <a:pt x="654" y="147"/>
                  <a:pt x="508" y="0"/>
                  <a:pt x="3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29"/>
          <p:cNvSpPr/>
          <p:nvPr/>
        </p:nvSpPr>
        <p:spPr>
          <a:xfrm rot="-2700000">
            <a:off x="3771203" y="4733060"/>
            <a:ext cx="142607" cy="142607"/>
          </a:xfrm>
          <a:custGeom>
            <a:avLst/>
            <a:gdLst/>
            <a:ahLst/>
            <a:cxnLst/>
            <a:rect l="l" t="t" r="r" b="b"/>
            <a:pathLst>
              <a:path w="1911" h="1911" extrusionOk="0">
                <a:moveTo>
                  <a:pt x="817" y="534"/>
                </a:moveTo>
                <a:lnTo>
                  <a:pt x="958" y="1"/>
                </a:lnTo>
                <a:lnTo>
                  <a:pt x="1094" y="534"/>
                </a:lnTo>
                <a:cubicBezTo>
                  <a:pt x="1131" y="676"/>
                  <a:pt x="1235" y="780"/>
                  <a:pt x="1377" y="817"/>
                </a:cubicBezTo>
                <a:lnTo>
                  <a:pt x="1910" y="958"/>
                </a:lnTo>
                <a:lnTo>
                  <a:pt x="1371" y="1099"/>
                </a:lnTo>
                <a:cubicBezTo>
                  <a:pt x="1235" y="1136"/>
                  <a:pt x="1131" y="1241"/>
                  <a:pt x="1094" y="1377"/>
                </a:cubicBezTo>
                <a:lnTo>
                  <a:pt x="953" y="1910"/>
                </a:lnTo>
                <a:lnTo>
                  <a:pt x="812" y="1377"/>
                </a:lnTo>
                <a:cubicBezTo>
                  <a:pt x="775" y="1241"/>
                  <a:pt x="670" y="1131"/>
                  <a:pt x="534" y="1094"/>
                </a:cubicBezTo>
                <a:lnTo>
                  <a:pt x="1" y="953"/>
                </a:lnTo>
                <a:lnTo>
                  <a:pt x="534" y="817"/>
                </a:lnTo>
                <a:cubicBezTo>
                  <a:pt x="670" y="780"/>
                  <a:pt x="780" y="670"/>
                  <a:pt x="817" y="534"/>
                </a:cubicBez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29"/>
          <p:cNvSpPr/>
          <p:nvPr/>
        </p:nvSpPr>
        <p:spPr>
          <a:xfrm>
            <a:off x="7377115" y="4826108"/>
            <a:ext cx="79099" cy="79099"/>
          </a:xfrm>
          <a:custGeom>
            <a:avLst/>
            <a:gdLst/>
            <a:ahLst/>
            <a:cxnLst/>
            <a:rect l="l" t="t" r="r" b="b"/>
            <a:pathLst>
              <a:path w="655" h="655" extrusionOk="0">
                <a:moveTo>
                  <a:pt x="325" y="0"/>
                </a:moveTo>
                <a:cubicBezTo>
                  <a:pt x="147" y="0"/>
                  <a:pt x="0" y="147"/>
                  <a:pt x="0" y="325"/>
                </a:cubicBezTo>
                <a:cubicBezTo>
                  <a:pt x="0" y="508"/>
                  <a:pt x="147" y="654"/>
                  <a:pt x="325" y="654"/>
                </a:cubicBezTo>
                <a:cubicBezTo>
                  <a:pt x="508" y="654"/>
                  <a:pt x="654" y="508"/>
                  <a:pt x="654" y="325"/>
                </a:cubicBezTo>
                <a:cubicBezTo>
                  <a:pt x="654" y="147"/>
                  <a:pt x="508" y="0"/>
                  <a:pt x="3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29"/>
          <p:cNvSpPr/>
          <p:nvPr/>
        </p:nvSpPr>
        <p:spPr>
          <a:xfrm>
            <a:off x="744725" y="1312825"/>
            <a:ext cx="7654500" cy="33354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0" bIns="91425" anchor="ctr" anchorCtr="0">
            <a:noAutofit/>
          </a:bodyPr>
          <a:lstStyle/>
          <a:p>
            <a:pPr marL="0" lvl="0" indent="0" algn="l" rtl="0">
              <a:spcBef>
                <a:spcPts val="0"/>
              </a:spcBef>
              <a:spcAft>
                <a:spcPts val="0"/>
              </a:spcAft>
              <a:buNone/>
            </a:pPr>
            <a:endParaRPr>
              <a:solidFill>
                <a:schemeClr val="dk1"/>
              </a:solidFill>
              <a:latin typeface="Oxanium"/>
              <a:ea typeface="Oxanium"/>
              <a:cs typeface="Oxanium"/>
              <a:sym typeface="Oxanium"/>
            </a:endParaRPr>
          </a:p>
        </p:txBody>
      </p:sp>
      <p:sp>
        <p:nvSpPr>
          <p:cNvPr id="843" name="Google Shape;843;p29"/>
          <p:cNvSpPr/>
          <p:nvPr/>
        </p:nvSpPr>
        <p:spPr>
          <a:xfrm>
            <a:off x="744750" y="495300"/>
            <a:ext cx="7654500" cy="8175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29"/>
          <p:cNvSpPr/>
          <p:nvPr/>
        </p:nvSpPr>
        <p:spPr>
          <a:xfrm rot="-2700000">
            <a:off x="8627353" y="718360"/>
            <a:ext cx="142607" cy="142607"/>
          </a:xfrm>
          <a:custGeom>
            <a:avLst/>
            <a:gdLst/>
            <a:ahLst/>
            <a:cxnLst/>
            <a:rect l="l" t="t" r="r" b="b"/>
            <a:pathLst>
              <a:path w="1911" h="1911" extrusionOk="0">
                <a:moveTo>
                  <a:pt x="817" y="534"/>
                </a:moveTo>
                <a:lnTo>
                  <a:pt x="958" y="1"/>
                </a:lnTo>
                <a:lnTo>
                  <a:pt x="1094" y="534"/>
                </a:lnTo>
                <a:cubicBezTo>
                  <a:pt x="1131" y="676"/>
                  <a:pt x="1235" y="780"/>
                  <a:pt x="1377" y="817"/>
                </a:cubicBezTo>
                <a:lnTo>
                  <a:pt x="1910" y="958"/>
                </a:lnTo>
                <a:lnTo>
                  <a:pt x="1371" y="1099"/>
                </a:lnTo>
                <a:cubicBezTo>
                  <a:pt x="1235" y="1136"/>
                  <a:pt x="1131" y="1241"/>
                  <a:pt x="1094" y="1377"/>
                </a:cubicBezTo>
                <a:lnTo>
                  <a:pt x="953" y="1910"/>
                </a:lnTo>
                <a:lnTo>
                  <a:pt x="812" y="1377"/>
                </a:lnTo>
                <a:cubicBezTo>
                  <a:pt x="775" y="1241"/>
                  <a:pt x="670" y="1131"/>
                  <a:pt x="534" y="1094"/>
                </a:cubicBezTo>
                <a:lnTo>
                  <a:pt x="1" y="953"/>
                </a:lnTo>
                <a:lnTo>
                  <a:pt x="534" y="817"/>
                </a:lnTo>
                <a:cubicBezTo>
                  <a:pt x="670" y="780"/>
                  <a:pt x="780" y="670"/>
                  <a:pt x="817" y="534"/>
                </a:cubicBez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4">
  <p:cSld name="CUSTOM_19">
    <p:spTree>
      <p:nvGrpSpPr>
        <p:cNvPr id="1" name="Shape 845"/>
        <p:cNvGrpSpPr/>
        <p:nvPr/>
      </p:nvGrpSpPr>
      <p:grpSpPr>
        <a:xfrm>
          <a:off x="0" y="0"/>
          <a:ext cx="0" cy="0"/>
          <a:chOff x="0" y="0"/>
          <a:chExt cx="0" cy="0"/>
        </a:xfrm>
      </p:grpSpPr>
      <p:sp>
        <p:nvSpPr>
          <p:cNvPr id="846" name="Google Shape;846;p30"/>
          <p:cNvSpPr/>
          <p:nvPr/>
        </p:nvSpPr>
        <p:spPr>
          <a:xfrm flipH="1">
            <a:off x="3560450" y="106600"/>
            <a:ext cx="5481600" cy="4935000"/>
          </a:xfrm>
          <a:prstGeom prst="rect">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000">
              <a:latin typeface="Oxanium ExtraBold"/>
              <a:ea typeface="Oxanium ExtraBold"/>
              <a:cs typeface="Oxanium ExtraBold"/>
              <a:sym typeface="Oxanium ExtraBold"/>
            </a:endParaRPr>
          </a:p>
        </p:txBody>
      </p:sp>
      <p:sp>
        <p:nvSpPr>
          <p:cNvPr id="847" name="Google Shape;847;p30"/>
          <p:cNvSpPr/>
          <p:nvPr/>
        </p:nvSpPr>
        <p:spPr>
          <a:xfrm flipH="1">
            <a:off x="105125" y="104650"/>
            <a:ext cx="3310800" cy="4935000"/>
          </a:xfrm>
          <a:prstGeom prst="rect">
            <a:avLst/>
          </a:pr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8" name="Google Shape;848;p30"/>
          <p:cNvGrpSpPr/>
          <p:nvPr/>
        </p:nvGrpSpPr>
        <p:grpSpPr>
          <a:xfrm flipH="1">
            <a:off x="118889" y="126925"/>
            <a:ext cx="3283272" cy="4742733"/>
            <a:chOff x="4640225" y="113800"/>
            <a:chExt cx="4394100" cy="2050025"/>
          </a:xfrm>
        </p:grpSpPr>
        <p:sp>
          <p:nvSpPr>
            <p:cNvPr id="849" name="Google Shape;849;p30"/>
            <p:cNvSpPr/>
            <p:nvPr/>
          </p:nvSpPr>
          <p:spPr>
            <a:xfrm>
              <a:off x="4640225" y="113800"/>
              <a:ext cx="4394100" cy="6258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30"/>
            <p:cNvSpPr/>
            <p:nvPr/>
          </p:nvSpPr>
          <p:spPr>
            <a:xfrm>
              <a:off x="4640225" y="830813"/>
              <a:ext cx="4394100" cy="2478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30"/>
            <p:cNvSpPr/>
            <p:nvPr/>
          </p:nvSpPr>
          <p:spPr>
            <a:xfrm>
              <a:off x="4640225" y="1169851"/>
              <a:ext cx="4394100" cy="213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30"/>
            <p:cNvSpPr/>
            <p:nvPr/>
          </p:nvSpPr>
          <p:spPr>
            <a:xfrm>
              <a:off x="4640225" y="1584500"/>
              <a:ext cx="4394100" cy="144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30"/>
            <p:cNvSpPr/>
            <p:nvPr/>
          </p:nvSpPr>
          <p:spPr>
            <a:xfrm>
              <a:off x="4640225" y="2018925"/>
              <a:ext cx="4394100" cy="144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5">
  <p:cSld name="CUSTOM_22">
    <p:spTree>
      <p:nvGrpSpPr>
        <p:cNvPr id="1" name="Shape 854"/>
        <p:cNvGrpSpPr/>
        <p:nvPr/>
      </p:nvGrpSpPr>
      <p:grpSpPr>
        <a:xfrm>
          <a:off x="0" y="0"/>
          <a:ext cx="0" cy="0"/>
          <a:chOff x="0" y="0"/>
          <a:chExt cx="0" cy="0"/>
        </a:xfrm>
      </p:grpSpPr>
      <p:sp>
        <p:nvSpPr>
          <p:cNvPr id="855" name="Google Shape;855;p31"/>
          <p:cNvSpPr/>
          <p:nvPr/>
        </p:nvSpPr>
        <p:spPr>
          <a:xfrm flipH="1">
            <a:off x="5730375" y="102900"/>
            <a:ext cx="3310800" cy="49362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3000">
                <a:latin typeface="Oxanium ExtraBold"/>
                <a:ea typeface="Oxanium ExtraBold"/>
                <a:cs typeface="Oxanium ExtraBold"/>
                <a:sym typeface="Oxanium ExtraBold"/>
              </a:rPr>
              <a:t> </a:t>
            </a:r>
            <a:endParaRPr sz="3000">
              <a:latin typeface="Oxanium ExtraBold"/>
              <a:ea typeface="Oxanium ExtraBold"/>
              <a:cs typeface="Oxanium ExtraBold"/>
              <a:sym typeface="Oxanium ExtraBold"/>
            </a:endParaRPr>
          </a:p>
        </p:txBody>
      </p:sp>
      <p:sp>
        <p:nvSpPr>
          <p:cNvPr id="856" name="Google Shape;856;p31"/>
          <p:cNvSpPr/>
          <p:nvPr/>
        </p:nvSpPr>
        <p:spPr>
          <a:xfrm flipH="1">
            <a:off x="103050" y="102900"/>
            <a:ext cx="5482500" cy="3702300"/>
          </a:xfrm>
          <a:prstGeom prst="rect">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000">
              <a:latin typeface="Oxanium ExtraBold"/>
              <a:ea typeface="Oxanium ExtraBold"/>
              <a:cs typeface="Oxanium ExtraBold"/>
              <a:sym typeface="Oxanium ExtraBold"/>
            </a:endParaRPr>
          </a:p>
        </p:txBody>
      </p:sp>
      <p:sp>
        <p:nvSpPr>
          <p:cNvPr id="857" name="Google Shape;857;p31"/>
          <p:cNvSpPr/>
          <p:nvPr/>
        </p:nvSpPr>
        <p:spPr>
          <a:xfrm flipH="1">
            <a:off x="102900" y="3805125"/>
            <a:ext cx="5482800" cy="1235400"/>
          </a:xfrm>
          <a:prstGeom prst="rect">
            <a:avLst/>
          </a:prstGeom>
          <a:solidFill>
            <a:schemeClr val="accent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31"/>
          <p:cNvSpPr/>
          <p:nvPr/>
        </p:nvSpPr>
        <p:spPr>
          <a:xfrm flipH="1">
            <a:off x="8616189" y="1338657"/>
            <a:ext cx="104090" cy="104086"/>
          </a:xfrm>
          <a:custGeom>
            <a:avLst/>
            <a:gdLst/>
            <a:ahLst/>
            <a:cxnLst/>
            <a:rect l="l" t="t" r="r" b="b"/>
            <a:pathLst>
              <a:path w="786" h="786" extrusionOk="0">
                <a:moveTo>
                  <a:pt x="786" y="393"/>
                </a:moveTo>
                <a:cubicBezTo>
                  <a:pt x="786" y="607"/>
                  <a:pt x="608" y="785"/>
                  <a:pt x="393" y="785"/>
                </a:cubicBezTo>
                <a:cubicBezTo>
                  <a:pt x="173" y="785"/>
                  <a:pt x="1" y="607"/>
                  <a:pt x="1" y="393"/>
                </a:cubicBezTo>
                <a:cubicBezTo>
                  <a:pt x="1" y="178"/>
                  <a:pt x="173" y="0"/>
                  <a:pt x="393" y="0"/>
                </a:cubicBezTo>
                <a:cubicBezTo>
                  <a:pt x="608" y="0"/>
                  <a:pt x="786" y="178"/>
                  <a:pt x="786" y="39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31"/>
          <p:cNvSpPr/>
          <p:nvPr/>
        </p:nvSpPr>
        <p:spPr>
          <a:xfrm rot="-2280387" flipH="1">
            <a:off x="7475391" y="2845580"/>
            <a:ext cx="16473" cy="3132"/>
          </a:xfrm>
          <a:custGeom>
            <a:avLst/>
            <a:gdLst/>
            <a:ahLst/>
            <a:cxnLst/>
            <a:rect l="l" t="t" r="r" b="b"/>
            <a:pathLst>
              <a:path w="142" h="27" extrusionOk="0">
                <a:moveTo>
                  <a:pt x="1" y="0"/>
                </a:moveTo>
                <a:lnTo>
                  <a:pt x="1" y="0"/>
                </a:lnTo>
                <a:cubicBezTo>
                  <a:pt x="22" y="16"/>
                  <a:pt x="48" y="26"/>
                  <a:pt x="74" y="26"/>
                </a:cubicBezTo>
                <a:cubicBezTo>
                  <a:pt x="100" y="26"/>
                  <a:pt x="121" y="21"/>
                  <a:pt x="142" y="11"/>
                </a:cubicBezTo>
                <a:lnTo>
                  <a:pt x="1" y="0"/>
                </a:lnTo>
                <a:close/>
              </a:path>
            </a:pathLst>
          </a:custGeom>
          <a:solidFill>
            <a:srgbClr val="1B1B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0" name="Google Shape;860;p31"/>
          <p:cNvGrpSpPr/>
          <p:nvPr/>
        </p:nvGrpSpPr>
        <p:grpSpPr>
          <a:xfrm flipH="1">
            <a:off x="5740498" y="112000"/>
            <a:ext cx="3292677" cy="4918026"/>
            <a:chOff x="110900" y="112000"/>
            <a:chExt cx="3292677" cy="4918026"/>
          </a:xfrm>
        </p:grpSpPr>
        <p:sp>
          <p:nvSpPr>
            <p:cNvPr id="861" name="Google Shape;861;p31"/>
            <p:cNvSpPr/>
            <p:nvPr/>
          </p:nvSpPr>
          <p:spPr>
            <a:xfrm>
              <a:off x="110900" y="112000"/>
              <a:ext cx="1381009" cy="4918026"/>
            </a:xfrm>
            <a:custGeom>
              <a:avLst/>
              <a:gdLst/>
              <a:ahLst/>
              <a:cxnLst/>
              <a:rect l="l" t="t" r="r" b="b"/>
              <a:pathLst>
                <a:path w="6803" h="21541" fill="none" extrusionOk="0">
                  <a:moveTo>
                    <a:pt x="6802" y="21541"/>
                  </a:moveTo>
                  <a:lnTo>
                    <a:pt x="1" y="1"/>
                  </a:lnTo>
                </a:path>
              </a:pathLst>
            </a:custGeom>
            <a:noFill/>
            <a:ln w="19050" cap="flat" cmpd="sng">
              <a:solidFill>
                <a:schemeClr val="lt1"/>
              </a:solidFill>
              <a:prstDash val="solid"/>
              <a:miter lim="523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31"/>
            <p:cNvSpPr/>
            <p:nvPr/>
          </p:nvSpPr>
          <p:spPr>
            <a:xfrm>
              <a:off x="410328" y="112000"/>
              <a:ext cx="1129289" cy="4918026"/>
            </a:xfrm>
            <a:custGeom>
              <a:avLst/>
              <a:gdLst/>
              <a:ahLst/>
              <a:cxnLst/>
              <a:rect l="l" t="t" r="r" b="b"/>
              <a:pathLst>
                <a:path w="5563" h="21541" fill="none" extrusionOk="0">
                  <a:moveTo>
                    <a:pt x="5563" y="21541"/>
                  </a:moveTo>
                  <a:lnTo>
                    <a:pt x="1" y="1"/>
                  </a:lnTo>
                </a:path>
              </a:pathLst>
            </a:custGeom>
            <a:noFill/>
            <a:ln w="19050" cap="flat" cmpd="sng">
              <a:solidFill>
                <a:schemeClr val="lt1"/>
              </a:solidFill>
              <a:prstDash val="solid"/>
              <a:miter lim="523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31"/>
            <p:cNvSpPr/>
            <p:nvPr/>
          </p:nvSpPr>
          <p:spPr>
            <a:xfrm>
              <a:off x="708943" y="112000"/>
              <a:ext cx="879599" cy="4918026"/>
            </a:xfrm>
            <a:custGeom>
              <a:avLst/>
              <a:gdLst/>
              <a:ahLst/>
              <a:cxnLst/>
              <a:rect l="l" t="t" r="r" b="b"/>
              <a:pathLst>
                <a:path w="4333" h="21541" fill="none" extrusionOk="0">
                  <a:moveTo>
                    <a:pt x="4332" y="21541"/>
                  </a:moveTo>
                  <a:lnTo>
                    <a:pt x="0" y="1"/>
                  </a:lnTo>
                </a:path>
              </a:pathLst>
            </a:custGeom>
            <a:noFill/>
            <a:ln w="19050" cap="flat" cmpd="sng">
              <a:solidFill>
                <a:schemeClr val="lt1"/>
              </a:solidFill>
              <a:prstDash val="solid"/>
              <a:miter lim="523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31"/>
            <p:cNvSpPr/>
            <p:nvPr/>
          </p:nvSpPr>
          <p:spPr>
            <a:xfrm>
              <a:off x="1008371" y="112000"/>
              <a:ext cx="627879" cy="4918026"/>
            </a:xfrm>
            <a:custGeom>
              <a:avLst/>
              <a:gdLst/>
              <a:ahLst/>
              <a:cxnLst/>
              <a:rect l="l" t="t" r="r" b="b"/>
              <a:pathLst>
                <a:path w="3093" h="21541" fill="none" extrusionOk="0">
                  <a:moveTo>
                    <a:pt x="3093" y="21541"/>
                  </a:moveTo>
                  <a:lnTo>
                    <a:pt x="1" y="1"/>
                  </a:lnTo>
                </a:path>
              </a:pathLst>
            </a:custGeom>
            <a:noFill/>
            <a:ln w="19050" cap="flat" cmpd="sng">
              <a:solidFill>
                <a:schemeClr val="lt1"/>
              </a:solidFill>
              <a:prstDash val="solid"/>
              <a:miter lim="523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31"/>
            <p:cNvSpPr/>
            <p:nvPr/>
          </p:nvSpPr>
          <p:spPr>
            <a:xfrm>
              <a:off x="1308001" y="112000"/>
              <a:ext cx="377174" cy="4918026"/>
            </a:xfrm>
            <a:custGeom>
              <a:avLst/>
              <a:gdLst/>
              <a:ahLst/>
              <a:cxnLst/>
              <a:rect l="l" t="t" r="r" b="b"/>
              <a:pathLst>
                <a:path w="1858" h="21541" fill="none" extrusionOk="0">
                  <a:moveTo>
                    <a:pt x="1857" y="21541"/>
                  </a:moveTo>
                  <a:lnTo>
                    <a:pt x="0" y="1"/>
                  </a:lnTo>
                </a:path>
              </a:pathLst>
            </a:custGeom>
            <a:noFill/>
            <a:ln w="19050" cap="flat" cmpd="sng">
              <a:solidFill>
                <a:schemeClr val="lt1"/>
              </a:solidFill>
              <a:prstDash val="solid"/>
              <a:miter lim="523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31"/>
            <p:cNvSpPr/>
            <p:nvPr/>
          </p:nvSpPr>
          <p:spPr>
            <a:xfrm>
              <a:off x="1607429" y="112000"/>
              <a:ext cx="125454" cy="4918026"/>
            </a:xfrm>
            <a:custGeom>
              <a:avLst/>
              <a:gdLst/>
              <a:ahLst/>
              <a:cxnLst/>
              <a:rect l="l" t="t" r="r" b="b"/>
              <a:pathLst>
                <a:path w="618" h="21541" fill="none" extrusionOk="0">
                  <a:moveTo>
                    <a:pt x="618" y="21541"/>
                  </a:moveTo>
                  <a:lnTo>
                    <a:pt x="1" y="1"/>
                  </a:lnTo>
                </a:path>
              </a:pathLst>
            </a:custGeom>
            <a:noFill/>
            <a:ln w="19050" cap="flat" cmpd="sng">
              <a:solidFill>
                <a:schemeClr val="lt1"/>
              </a:solidFill>
              <a:prstDash val="solid"/>
              <a:miter lim="523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31"/>
            <p:cNvSpPr/>
            <p:nvPr/>
          </p:nvSpPr>
          <p:spPr>
            <a:xfrm>
              <a:off x="1780590" y="112000"/>
              <a:ext cx="126469" cy="4918026"/>
            </a:xfrm>
            <a:custGeom>
              <a:avLst/>
              <a:gdLst/>
              <a:ahLst/>
              <a:cxnLst/>
              <a:rect l="l" t="t" r="r" b="b"/>
              <a:pathLst>
                <a:path w="623" h="21541" fill="none" extrusionOk="0">
                  <a:moveTo>
                    <a:pt x="0" y="21541"/>
                  </a:moveTo>
                  <a:lnTo>
                    <a:pt x="623" y="1"/>
                  </a:lnTo>
                </a:path>
              </a:pathLst>
            </a:custGeom>
            <a:noFill/>
            <a:ln w="19050" cap="flat" cmpd="sng">
              <a:solidFill>
                <a:schemeClr val="lt1"/>
              </a:solidFill>
              <a:prstDash val="solid"/>
              <a:miter lim="523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31"/>
            <p:cNvSpPr/>
            <p:nvPr/>
          </p:nvSpPr>
          <p:spPr>
            <a:xfrm>
              <a:off x="1829513" y="112000"/>
              <a:ext cx="376159" cy="4918026"/>
            </a:xfrm>
            <a:custGeom>
              <a:avLst/>
              <a:gdLst/>
              <a:ahLst/>
              <a:cxnLst/>
              <a:rect l="l" t="t" r="r" b="b"/>
              <a:pathLst>
                <a:path w="1853" h="21541" fill="none" extrusionOk="0">
                  <a:moveTo>
                    <a:pt x="0" y="21541"/>
                  </a:moveTo>
                  <a:lnTo>
                    <a:pt x="1852" y="1"/>
                  </a:lnTo>
                </a:path>
              </a:pathLst>
            </a:custGeom>
            <a:noFill/>
            <a:ln w="19050" cap="flat" cmpd="sng">
              <a:solidFill>
                <a:schemeClr val="lt1"/>
              </a:solidFill>
              <a:prstDash val="solid"/>
              <a:miter lim="523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31"/>
            <p:cNvSpPr/>
            <p:nvPr/>
          </p:nvSpPr>
          <p:spPr>
            <a:xfrm>
              <a:off x="1877218" y="112000"/>
              <a:ext cx="627879" cy="4918026"/>
            </a:xfrm>
            <a:custGeom>
              <a:avLst/>
              <a:gdLst/>
              <a:ahLst/>
              <a:cxnLst/>
              <a:rect l="l" t="t" r="r" b="b"/>
              <a:pathLst>
                <a:path w="3093" h="21541" fill="none" extrusionOk="0">
                  <a:moveTo>
                    <a:pt x="0" y="21541"/>
                  </a:moveTo>
                  <a:lnTo>
                    <a:pt x="3093" y="1"/>
                  </a:lnTo>
                </a:path>
              </a:pathLst>
            </a:custGeom>
            <a:noFill/>
            <a:ln w="19050" cap="flat" cmpd="sng">
              <a:solidFill>
                <a:schemeClr val="lt1"/>
              </a:solidFill>
              <a:prstDash val="solid"/>
              <a:miter lim="523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31"/>
            <p:cNvSpPr/>
            <p:nvPr/>
          </p:nvSpPr>
          <p:spPr>
            <a:xfrm>
              <a:off x="1926142" y="112000"/>
              <a:ext cx="878584" cy="4918026"/>
            </a:xfrm>
            <a:custGeom>
              <a:avLst/>
              <a:gdLst/>
              <a:ahLst/>
              <a:cxnLst/>
              <a:rect l="l" t="t" r="r" b="b"/>
              <a:pathLst>
                <a:path w="4328" h="21541" fill="none" extrusionOk="0">
                  <a:moveTo>
                    <a:pt x="0" y="21541"/>
                  </a:moveTo>
                  <a:lnTo>
                    <a:pt x="4327" y="1"/>
                  </a:lnTo>
                </a:path>
              </a:pathLst>
            </a:custGeom>
            <a:noFill/>
            <a:ln w="19050" cap="flat" cmpd="sng">
              <a:solidFill>
                <a:schemeClr val="lt1"/>
              </a:solidFill>
              <a:prstDash val="solid"/>
              <a:miter lim="523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31"/>
            <p:cNvSpPr/>
            <p:nvPr/>
          </p:nvSpPr>
          <p:spPr>
            <a:xfrm>
              <a:off x="1973847" y="112000"/>
              <a:ext cx="1130304" cy="4918026"/>
            </a:xfrm>
            <a:custGeom>
              <a:avLst/>
              <a:gdLst/>
              <a:ahLst/>
              <a:cxnLst/>
              <a:rect l="l" t="t" r="r" b="b"/>
              <a:pathLst>
                <a:path w="5568" h="21541" fill="none" extrusionOk="0">
                  <a:moveTo>
                    <a:pt x="1" y="21541"/>
                  </a:moveTo>
                  <a:lnTo>
                    <a:pt x="5568" y="1"/>
                  </a:lnTo>
                </a:path>
              </a:pathLst>
            </a:custGeom>
            <a:noFill/>
            <a:ln w="19050" cap="flat" cmpd="sng">
              <a:solidFill>
                <a:schemeClr val="lt1"/>
              </a:solidFill>
              <a:prstDash val="solid"/>
              <a:miter lim="523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31"/>
            <p:cNvSpPr/>
            <p:nvPr/>
          </p:nvSpPr>
          <p:spPr>
            <a:xfrm>
              <a:off x="2022771" y="112000"/>
              <a:ext cx="1380806" cy="4918026"/>
            </a:xfrm>
            <a:custGeom>
              <a:avLst/>
              <a:gdLst/>
              <a:ahLst/>
              <a:cxnLst/>
              <a:rect l="l" t="t" r="r" b="b"/>
              <a:pathLst>
                <a:path w="6802" h="21541" fill="none" extrusionOk="0">
                  <a:moveTo>
                    <a:pt x="0" y="21541"/>
                  </a:moveTo>
                  <a:lnTo>
                    <a:pt x="6802" y="1"/>
                  </a:lnTo>
                </a:path>
              </a:pathLst>
            </a:custGeom>
            <a:noFill/>
            <a:ln w="19050" cap="flat" cmpd="sng">
              <a:solidFill>
                <a:schemeClr val="lt1"/>
              </a:solidFill>
              <a:prstDash val="solid"/>
              <a:miter lim="523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3" name="Google Shape;873;p31"/>
          <p:cNvSpPr/>
          <p:nvPr/>
        </p:nvSpPr>
        <p:spPr>
          <a:xfrm rot="1127933" flipH="1">
            <a:off x="7611638" y="1577590"/>
            <a:ext cx="208047" cy="519767"/>
          </a:xfrm>
          <a:custGeom>
            <a:avLst/>
            <a:gdLst/>
            <a:ahLst/>
            <a:cxnLst/>
            <a:rect l="l" t="t" r="r" b="b"/>
            <a:pathLst>
              <a:path w="1571" h="3925" extrusionOk="0">
                <a:moveTo>
                  <a:pt x="785" y="0"/>
                </a:moveTo>
                <a:cubicBezTo>
                  <a:pt x="351" y="0"/>
                  <a:pt x="0" y="879"/>
                  <a:pt x="0" y="1962"/>
                </a:cubicBezTo>
                <a:cubicBezTo>
                  <a:pt x="0" y="3045"/>
                  <a:pt x="351" y="3924"/>
                  <a:pt x="785" y="3924"/>
                </a:cubicBezTo>
                <a:cubicBezTo>
                  <a:pt x="1219" y="3924"/>
                  <a:pt x="1570" y="3045"/>
                  <a:pt x="1570" y="1962"/>
                </a:cubicBezTo>
                <a:cubicBezTo>
                  <a:pt x="1570" y="879"/>
                  <a:pt x="1219" y="0"/>
                  <a:pt x="785" y="0"/>
                </a:cubicBezTo>
                <a:close/>
              </a:path>
            </a:pathLst>
          </a:custGeom>
          <a:solidFill>
            <a:srgbClr val="FAC0D7"/>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31"/>
          <p:cNvSpPr/>
          <p:nvPr/>
        </p:nvSpPr>
        <p:spPr>
          <a:xfrm rot="-2700000" flipH="1">
            <a:off x="8476903" y="564745"/>
            <a:ext cx="253075" cy="252929"/>
          </a:xfrm>
          <a:custGeom>
            <a:avLst/>
            <a:gdLst/>
            <a:ahLst/>
            <a:cxnLst/>
            <a:rect l="l" t="t" r="r" b="b"/>
            <a:pathLst>
              <a:path w="1911" h="1910" extrusionOk="0">
                <a:moveTo>
                  <a:pt x="817" y="534"/>
                </a:moveTo>
                <a:lnTo>
                  <a:pt x="958" y="0"/>
                </a:lnTo>
                <a:lnTo>
                  <a:pt x="1099" y="534"/>
                </a:lnTo>
                <a:cubicBezTo>
                  <a:pt x="1131" y="675"/>
                  <a:pt x="1241" y="780"/>
                  <a:pt x="1377" y="816"/>
                </a:cubicBezTo>
                <a:lnTo>
                  <a:pt x="1910" y="958"/>
                </a:lnTo>
                <a:lnTo>
                  <a:pt x="1377" y="1099"/>
                </a:lnTo>
                <a:cubicBezTo>
                  <a:pt x="1241" y="1130"/>
                  <a:pt x="1131" y="1240"/>
                  <a:pt x="1094" y="1376"/>
                </a:cubicBezTo>
                <a:lnTo>
                  <a:pt x="953" y="1910"/>
                </a:lnTo>
                <a:lnTo>
                  <a:pt x="817" y="1376"/>
                </a:lnTo>
                <a:cubicBezTo>
                  <a:pt x="780" y="1235"/>
                  <a:pt x="670" y="1130"/>
                  <a:pt x="534" y="1094"/>
                </a:cubicBezTo>
                <a:lnTo>
                  <a:pt x="1" y="953"/>
                </a:lnTo>
                <a:lnTo>
                  <a:pt x="534" y="811"/>
                </a:lnTo>
                <a:cubicBezTo>
                  <a:pt x="675" y="780"/>
                  <a:pt x="780" y="670"/>
                  <a:pt x="817" y="534"/>
                </a:cubicBez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31"/>
          <p:cNvSpPr/>
          <p:nvPr/>
        </p:nvSpPr>
        <p:spPr>
          <a:xfrm flipH="1">
            <a:off x="6803028" y="1067573"/>
            <a:ext cx="172998" cy="172898"/>
          </a:xfrm>
          <a:custGeom>
            <a:avLst/>
            <a:gdLst/>
            <a:ahLst/>
            <a:cxnLst/>
            <a:rect l="l" t="t" r="r" b="b"/>
            <a:pathLst>
              <a:path w="1911" h="1910" extrusionOk="0">
                <a:moveTo>
                  <a:pt x="817" y="534"/>
                </a:moveTo>
                <a:lnTo>
                  <a:pt x="958" y="0"/>
                </a:lnTo>
                <a:lnTo>
                  <a:pt x="1099" y="534"/>
                </a:lnTo>
                <a:cubicBezTo>
                  <a:pt x="1131" y="675"/>
                  <a:pt x="1241" y="780"/>
                  <a:pt x="1377" y="816"/>
                </a:cubicBezTo>
                <a:lnTo>
                  <a:pt x="1910" y="958"/>
                </a:lnTo>
                <a:lnTo>
                  <a:pt x="1377" y="1099"/>
                </a:lnTo>
                <a:cubicBezTo>
                  <a:pt x="1241" y="1130"/>
                  <a:pt x="1131" y="1240"/>
                  <a:pt x="1094" y="1376"/>
                </a:cubicBezTo>
                <a:lnTo>
                  <a:pt x="953" y="1910"/>
                </a:lnTo>
                <a:lnTo>
                  <a:pt x="817" y="1376"/>
                </a:lnTo>
                <a:cubicBezTo>
                  <a:pt x="780" y="1235"/>
                  <a:pt x="670" y="1130"/>
                  <a:pt x="534" y="1094"/>
                </a:cubicBezTo>
                <a:lnTo>
                  <a:pt x="1" y="953"/>
                </a:lnTo>
                <a:lnTo>
                  <a:pt x="534" y="811"/>
                </a:lnTo>
                <a:cubicBezTo>
                  <a:pt x="675" y="780"/>
                  <a:pt x="780" y="670"/>
                  <a:pt x="817" y="534"/>
                </a:cubicBez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31"/>
          <p:cNvSpPr/>
          <p:nvPr/>
        </p:nvSpPr>
        <p:spPr>
          <a:xfrm flipH="1">
            <a:off x="6166814" y="870107"/>
            <a:ext cx="104090" cy="104086"/>
          </a:xfrm>
          <a:custGeom>
            <a:avLst/>
            <a:gdLst/>
            <a:ahLst/>
            <a:cxnLst/>
            <a:rect l="l" t="t" r="r" b="b"/>
            <a:pathLst>
              <a:path w="786" h="786" extrusionOk="0">
                <a:moveTo>
                  <a:pt x="786" y="393"/>
                </a:moveTo>
                <a:cubicBezTo>
                  <a:pt x="786" y="607"/>
                  <a:pt x="608" y="785"/>
                  <a:pt x="393" y="785"/>
                </a:cubicBezTo>
                <a:cubicBezTo>
                  <a:pt x="173" y="785"/>
                  <a:pt x="1" y="607"/>
                  <a:pt x="1" y="393"/>
                </a:cubicBezTo>
                <a:cubicBezTo>
                  <a:pt x="1" y="178"/>
                  <a:pt x="173" y="0"/>
                  <a:pt x="393" y="0"/>
                </a:cubicBezTo>
                <a:cubicBezTo>
                  <a:pt x="608" y="0"/>
                  <a:pt x="786" y="178"/>
                  <a:pt x="786" y="39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31"/>
          <p:cNvSpPr/>
          <p:nvPr/>
        </p:nvSpPr>
        <p:spPr>
          <a:xfrm rot="1809743" flipH="1">
            <a:off x="7978018" y="720229"/>
            <a:ext cx="92966" cy="184335"/>
          </a:xfrm>
          <a:custGeom>
            <a:avLst/>
            <a:gdLst/>
            <a:ahLst/>
            <a:cxnLst/>
            <a:rect l="l" t="t" r="r" b="b"/>
            <a:pathLst>
              <a:path w="702" h="1392" extrusionOk="0">
                <a:moveTo>
                  <a:pt x="351" y="0"/>
                </a:moveTo>
                <a:cubicBezTo>
                  <a:pt x="157" y="0"/>
                  <a:pt x="0" y="309"/>
                  <a:pt x="0" y="696"/>
                </a:cubicBezTo>
                <a:cubicBezTo>
                  <a:pt x="0" y="1083"/>
                  <a:pt x="157" y="1392"/>
                  <a:pt x="351" y="1392"/>
                </a:cubicBezTo>
                <a:cubicBezTo>
                  <a:pt x="545" y="1392"/>
                  <a:pt x="702" y="1083"/>
                  <a:pt x="702" y="696"/>
                </a:cubicBezTo>
                <a:cubicBezTo>
                  <a:pt x="702" y="309"/>
                  <a:pt x="545" y="0"/>
                  <a:pt x="351" y="0"/>
                </a:cubicBezTo>
                <a:close/>
              </a:path>
            </a:pathLst>
          </a:custGeom>
          <a:solidFill>
            <a:srgbClr val="FAC0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31"/>
          <p:cNvSpPr/>
          <p:nvPr/>
        </p:nvSpPr>
        <p:spPr>
          <a:xfrm rot="-3249475" flipH="1">
            <a:off x="6933670" y="1701829"/>
            <a:ext cx="252942" cy="252931"/>
          </a:xfrm>
          <a:custGeom>
            <a:avLst/>
            <a:gdLst/>
            <a:ahLst/>
            <a:cxnLst/>
            <a:rect l="l" t="t" r="r" b="b"/>
            <a:pathLst>
              <a:path w="1910" h="1910" extrusionOk="0">
                <a:moveTo>
                  <a:pt x="816" y="534"/>
                </a:moveTo>
                <a:lnTo>
                  <a:pt x="958" y="0"/>
                </a:lnTo>
                <a:lnTo>
                  <a:pt x="1094" y="534"/>
                </a:lnTo>
                <a:cubicBezTo>
                  <a:pt x="1130" y="675"/>
                  <a:pt x="1240" y="780"/>
                  <a:pt x="1376" y="816"/>
                </a:cubicBezTo>
                <a:lnTo>
                  <a:pt x="1910" y="958"/>
                </a:lnTo>
                <a:lnTo>
                  <a:pt x="1376" y="1099"/>
                </a:lnTo>
                <a:cubicBezTo>
                  <a:pt x="1235" y="1130"/>
                  <a:pt x="1130" y="1240"/>
                  <a:pt x="1094" y="1376"/>
                </a:cubicBezTo>
                <a:lnTo>
                  <a:pt x="952" y="1910"/>
                </a:lnTo>
                <a:lnTo>
                  <a:pt x="811" y="1376"/>
                </a:lnTo>
                <a:cubicBezTo>
                  <a:pt x="780" y="1240"/>
                  <a:pt x="670" y="1130"/>
                  <a:pt x="534" y="1094"/>
                </a:cubicBezTo>
                <a:lnTo>
                  <a:pt x="0" y="952"/>
                </a:lnTo>
                <a:lnTo>
                  <a:pt x="534" y="811"/>
                </a:lnTo>
                <a:cubicBezTo>
                  <a:pt x="670" y="780"/>
                  <a:pt x="780" y="670"/>
                  <a:pt x="816" y="534"/>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31"/>
          <p:cNvSpPr/>
          <p:nvPr/>
        </p:nvSpPr>
        <p:spPr>
          <a:xfrm flipH="1">
            <a:off x="7205639" y="760357"/>
            <a:ext cx="104090" cy="104086"/>
          </a:xfrm>
          <a:custGeom>
            <a:avLst/>
            <a:gdLst/>
            <a:ahLst/>
            <a:cxnLst/>
            <a:rect l="l" t="t" r="r" b="b"/>
            <a:pathLst>
              <a:path w="786" h="786" extrusionOk="0">
                <a:moveTo>
                  <a:pt x="786" y="393"/>
                </a:moveTo>
                <a:cubicBezTo>
                  <a:pt x="786" y="607"/>
                  <a:pt x="608" y="785"/>
                  <a:pt x="393" y="785"/>
                </a:cubicBezTo>
                <a:cubicBezTo>
                  <a:pt x="173" y="785"/>
                  <a:pt x="1" y="607"/>
                  <a:pt x="1" y="393"/>
                </a:cubicBezTo>
                <a:cubicBezTo>
                  <a:pt x="1" y="178"/>
                  <a:pt x="173" y="0"/>
                  <a:pt x="393" y="0"/>
                </a:cubicBezTo>
                <a:cubicBezTo>
                  <a:pt x="608" y="0"/>
                  <a:pt x="786" y="178"/>
                  <a:pt x="786" y="39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31"/>
          <p:cNvSpPr/>
          <p:nvPr/>
        </p:nvSpPr>
        <p:spPr>
          <a:xfrm rot="-2700000" flipH="1">
            <a:off x="8312879" y="2259298"/>
            <a:ext cx="172998" cy="172900"/>
          </a:xfrm>
          <a:custGeom>
            <a:avLst/>
            <a:gdLst/>
            <a:ahLst/>
            <a:cxnLst/>
            <a:rect l="l" t="t" r="r" b="b"/>
            <a:pathLst>
              <a:path w="1911" h="1910" extrusionOk="0">
                <a:moveTo>
                  <a:pt x="817" y="534"/>
                </a:moveTo>
                <a:lnTo>
                  <a:pt x="958" y="0"/>
                </a:lnTo>
                <a:lnTo>
                  <a:pt x="1099" y="534"/>
                </a:lnTo>
                <a:cubicBezTo>
                  <a:pt x="1131" y="675"/>
                  <a:pt x="1241" y="780"/>
                  <a:pt x="1377" y="816"/>
                </a:cubicBezTo>
                <a:lnTo>
                  <a:pt x="1910" y="958"/>
                </a:lnTo>
                <a:lnTo>
                  <a:pt x="1377" y="1099"/>
                </a:lnTo>
                <a:cubicBezTo>
                  <a:pt x="1241" y="1130"/>
                  <a:pt x="1131" y="1240"/>
                  <a:pt x="1094" y="1376"/>
                </a:cubicBezTo>
                <a:lnTo>
                  <a:pt x="953" y="1910"/>
                </a:lnTo>
                <a:lnTo>
                  <a:pt x="817" y="1376"/>
                </a:lnTo>
                <a:cubicBezTo>
                  <a:pt x="780" y="1235"/>
                  <a:pt x="670" y="1130"/>
                  <a:pt x="534" y="1094"/>
                </a:cubicBezTo>
                <a:lnTo>
                  <a:pt x="1" y="953"/>
                </a:lnTo>
                <a:lnTo>
                  <a:pt x="534" y="811"/>
                </a:lnTo>
                <a:cubicBezTo>
                  <a:pt x="675" y="780"/>
                  <a:pt x="780" y="670"/>
                  <a:pt x="817" y="534"/>
                </a:cubicBez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31"/>
          <p:cNvSpPr/>
          <p:nvPr/>
        </p:nvSpPr>
        <p:spPr>
          <a:xfrm rot="5400000">
            <a:off x="1916865" y="3176064"/>
            <a:ext cx="123951" cy="123951"/>
          </a:xfrm>
          <a:custGeom>
            <a:avLst/>
            <a:gdLst/>
            <a:ahLst/>
            <a:cxnLst/>
            <a:rect l="l" t="t" r="r" b="b"/>
            <a:pathLst>
              <a:path w="655" h="655" extrusionOk="0">
                <a:moveTo>
                  <a:pt x="325" y="0"/>
                </a:moveTo>
                <a:cubicBezTo>
                  <a:pt x="147" y="0"/>
                  <a:pt x="0" y="147"/>
                  <a:pt x="0" y="325"/>
                </a:cubicBezTo>
                <a:cubicBezTo>
                  <a:pt x="0" y="508"/>
                  <a:pt x="147" y="654"/>
                  <a:pt x="325" y="654"/>
                </a:cubicBezTo>
                <a:cubicBezTo>
                  <a:pt x="508" y="654"/>
                  <a:pt x="654" y="508"/>
                  <a:pt x="654" y="325"/>
                </a:cubicBezTo>
                <a:cubicBezTo>
                  <a:pt x="654" y="147"/>
                  <a:pt x="508" y="0"/>
                  <a:pt x="32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31"/>
          <p:cNvSpPr/>
          <p:nvPr/>
        </p:nvSpPr>
        <p:spPr>
          <a:xfrm>
            <a:off x="1782975" y="651650"/>
            <a:ext cx="79099" cy="79099"/>
          </a:xfrm>
          <a:custGeom>
            <a:avLst/>
            <a:gdLst/>
            <a:ahLst/>
            <a:cxnLst/>
            <a:rect l="l" t="t" r="r" b="b"/>
            <a:pathLst>
              <a:path w="655" h="655" extrusionOk="0">
                <a:moveTo>
                  <a:pt x="325" y="0"/>
                </a:moveTo>
                <a:cubicBezTo>
                  <a:pt x="147" y="0"/>
                  <a:pt x="0" y="147"/>
                  <a:pt x="0" y="325"/>
                </a:cubicBezTo>
                <a:cubicBezTo>
                  <a:pt x="0" y="508"/>
                  <a:pt x="147" y="654"/>
                  <a:pt x="325" y="654"/>
                </a:cubicBezTo>
                <a:cubicBezTo>
                  <a:pt x="508" y="654"/>
                  <a:pt x="654" y="508"/>
                  <a:pt x="654" y="325"/>
                </a:cubicBezTo>
                <a:cubicBezTo>
                  <a:pt x="654" y="147"/>
                  <a:pt x="508" y="0"/>
                  <a:pt x="32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31"/>
          <p:cNvSpPr/>
          <p:nvPr/>
        </p:nvSpPr>
        <p:spPr>
          <a:xfrm>
            <a:off x="5083402" y="1756886"/>
            <a:ext cx="123951" cy="123951"/>
          </a:xfrm>
          <a:custGeom>
            <a:avLst/>
            <a:gdLst/>
            <a:ahLst/>
            <a:cxnLst/>
            <a:rect l="l" t="t" r="r" b="b"/>
            <a:pathLst>
              <a:path w="655" h="655" extrusionOk="0">
                <a:moveTo>
                  <a:pt x="325" y="0"/>
                </a:moveTo>
                <a:cubicBezTo>
                  <a:pt x="147" y="0"/>
                  <a:pt x="0" y="147"/>
                  <a:pt x="0" y="325"/>
                </a:cubicBezTo>
                <a:cubicBezTo>
                  <a:pt x="0" y="508"/>
                  <a:pt x="147" y="654"/>
                  <a:pt x="325" y="654"/>
                </a:cubicBezTo>
                <a:cubicBezTo>
                  <a:pt x="508" y="654"/>
                  <a:pt x="654" y="508"/>
                  <a:pt x="654" y="325"/>
                </a:cubicBezTo>
                <a:cubicBezTo>
                  <a:pt x="654" y="147"/>
                  <a:pt x="508" y="0"/>
                  <a:pt x="3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31"/>
          <p:cNvSpPr/>
          <p:nvPr/>
        </p:nvSpPr>
        <p:spPr>
          <a:xfrm rot="8100000">
            <a:off x="4660602" y="3054421"/>
            <a:ext cx="245987" cy="245987"/>
          </a:xfrm>
          <a:custGeom>
            <a:avLst/>
            <a:gdLst/>
            <a:ahLst/>
            <a:cxnLst/>
            <a:rect l="l" t="t" r="r" b="b"/>
            <a:pathLst>
              <a:path w="1911" h="1911" extrusionOk="0">
                <a:moveTo>
                  <a:pt x="817" y="534"/>
                </a:moveTo>
                <a:lnTo>
                  <a:pt x="958" y="1"/>
                </a:lnTo>
                <a:lnTo>
                  <a:pt x="1094" y="534"/>
                </a:lnTo>
                <a:cubicBezTo>
                  <a:pt x="1131" y="676"/>
                  <a:pt x="1235" y="780"/>
                  <a:pt x="1377" y="817"/>
                </a:cubicBezTo>
                <a:lnTo>
                  <a:pt x="1910" y="958"/>
                </a:lnTo>
                <a:lnTo>
                  <a:pt x="1371" y="1099"/>
                </a:lnTo>
                <a:cubicBezTo>
                  <a:pt x="1235" y="1136"/>
                  <a:pt x="1131" y="1241"/>
                  <a:pt x="1094" y="1377"/>
                </a:cubicBezTo>
                <a:lnTo>
                  <a:pt x="953" y="1910"/>
                </a:lnTo>
                <a:lnTo>
                  <a:pt x="812" y="1377"/>
                </a:lnTo>
                <a:cubicBezTo>
                  <a:pt x="775" y="1241"/>
                  <a:pt x="670" y="1131"/>
                  <a:pt x="534" y="1094"/>
                </a:cubicBezTo>
                <a:lnTo>
                  <a:pt x="1" y="953"/>
                </a:lnTo>
                <a:lnTo>
                  <a:pt x="534" y="817"/>
                </a:lnTo>
                <a:cubicBezTo>
                  <a:pt x="670" y="780"/>
                  <a:pt x="780" y="670"/>
                  <a:pt x="817" y="534"/>
                </a:cubicBez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31"/>
          <p:cNvSpPr/>
          <p:nvPr/>
        </p:nvSpPr>
        <p:spPr>
          <a:xfrm>
            <a:off x="4774225" y="830488"/>
            <a:ext cx="183300" cy="183300"/>
          </a:xfrm>
          <a:prstGeom prst="ellipse">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6" name="Google Shape;886;p31"/>
          <p:cNvGrpSpPr/>
          <p:nvPr/>
        </p:nvGrpSpPr>
        <p:grpSpPr>
          <a:xfrm rot="-5400000">
            <a:off x="735315" y="3012853"/>
            <a:ext cx="170551" cy="151796"/>
            <a:chOff x="8633480" y="351983"/>
            <a:chExt cx="276554" cy="246143"/>
          </a:xfrm>
        </p:grpSpPr>
        <p:sp>
          <p:nvSpPr>
            <p:cNvPr id="887" name="Google Shape;887;p31"/>
            <p:cNvSpPr/>
            <p:nvPr/>
          </p:nvSpPr>
          <p:spPr>
            <a:xfrm>
              <a:off x="8633480" y="351983"/>
              <a:ext cx="276554" cy="246143"/>
            </a:xfrm>
            <a:custGeom>
              <a:avLst/>
              <a:gdLst/>
              <a:ahLst/>
              <a:cxnLst/>
              <a:rect l="l" t="t" r="r" b="b"/>
              <a:pathLst>
                <a:path w="1100" h="979" extrusionOk="0">
                  <a:moveTo>
                    <a:pt x="1089" y="460"/>
                  </a:moveTo>
                  <a:cubicBezTo>
                    <a:pt x="1084" y="675"/>
                    <a:pt x="979" y="821"/>
                    <a:pt x="770" y="900"/>
                  </a:cubicBezTo>
                  <a:cubicBezTo>
                    <a:pt x="571" y="978"/>
                    <a:pt x="335" y="942"/>
                    <a:pt x="215" y="795"/>
                  </a:cubicBezTo>
                  <a:cubicBezTo>
                    <a:pt x="1" y="539"/>
                    <a:pt x="95" y="188"/>
                    <a:pt x="414" y="63"/>
                  </a:cubicBezTo>
                  <a:cubicBezTo>
                    <a:pt x="550" y="5"/>
                    <a:pt x="691" y="0"/>
                    <a:pt x="833" y="37"/>
                  </a:cubicBezTo>
                  <a:cubicBezTo>
                    <a:pt x="890" y="52"/>
                    <a:pt x="958" y="94"/>
                    <a:pt x="989" y="147"/>
                  </a:cubicBezTo>
                  <a:cubicBezTo>
                    <a:pt x="1057" y="241"/>
                    <a:pt x="1099" y="351"/>
                    <a:pt x="1089" y="460"/>
                  </a:cubicBezTo>
                  <a:close/>
                </a:path>
              </a:pathLst>
            </a:custGeom>
            <a:solidFill>
              <a:srgbClr val="6ECCD4"/>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31"/>
            <p:cNvSpPr/>
            <p:nvPr/>
          </p:nvSpPr>
          <p:spPr>
            <a:xfrm>
              <a:off x="8790113" y="399251"/>
              <a:ext cx="68636" cy="52799"/>
            </a:xfrm>
            <a:custGeom>
              <a:avLst/>
              <a:gdLst/>
              <a:ahLst/>
              <a:cxnLst/>
              <a:rect l="l" t="t" r="r" b="b"/>
              <a:pathLst>
                <a:path w="273" h="210" extrusionOk="0">
                  <a:moveTo>
                    <a:pt x="136" y="0"/>
                  </a:moveTo>
                  <a:cubicBezTo>
                    <a:pt x="0" y="0"/>
                    <a:pt x="0" y="210"/>
                    <a:pt x="136" y="210"/>
                  </a:cubicBezTo>
                  <a:cubicBezTo>
                    <a:pt x="272" y="210"/>
                    <a:pt x="272" y="0"/>
                    <a:pt x="1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9" name="Google Shape;889;p31"/>
          <p:cNvSpPr/>
          <p:nvPr/>
        </p:nvSpPr>
        <p:spPr>
          <a:xfrm rot="899984">
            <a:off x="1645089" y="494934"/>
            <a:ext cx="123951" cy="123951"/>
          </a:xfrm>
          <a:custGeom>
            <a:avLst/>
            <a:gdLst/>
            <a:ahLst/>
            <a:cxnLst/>
            <a:rect l="l" t="t" r="r" b="b"/>
            <a:pathLst>
              <a:path w="655" h="655" extrusionOk="0">
                <a:moveTo>
                  <a:pt x="325" y="0"/>
                </a:moveTo>
                <a:cubicBezTo>
                  <a:pt x="147" y="0"/>
                  <a:pt x="0" y="147"/>
                  <a:pt x="0" y="325"/>
                </a:cubicBezTo>
                <a:cubicBezTo>
                  <a:pt x="0" y="508"/>
                  <a:pt x="147" y="654"/>
                  <a:pt x="325" y="654"/>
                </a:cubicBezTo>
                <a:cubicBezTo>
                  <a:pt x="508" y="654"/>
                  <a:pt x="654" y="508"/>
                  <a:pt x="654" y="325"/>
                </a:cubicBezTo>
                <a:cubicBezTo>
                  <a:pt x="654" y="147"/>
                  <a:pt x="508" y="0"/>
                  <a:pt x="3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31"/>
          <p:cNvSpPr/>
          <p:nvPr/>
        </p:nvSpPr>
        <p:spPr>
          <a:xfrm rot="8100000">
            <a:off x="3511286" y="588625"/>
            <a:ext cx="205151" cy="205151"/>
          </a:xfrm>
          <a:custGeom>
            <a:avLst/>
            <a:gdLst/>
            <a:ahLst/>
            <a:cxnLst/>
            <a:rect l="l" t="t" r="r" b="b"/>
            <a:pathLst>
              <a:path w="1911" h="1911" extrusionOk="0">
                <a:moveTo>
                  <a:pt x="817" y="534"/>
                </a:moveTo>
                <a:lnTo>
                  <a:pt x="958" y="1"/>
                </a:lnTo>
                <a:lnTo>
                  <a:pt x="1094" y="534"/>
                </a:lnTo>
                <a:cubicBezTo>
                  <a:pt x="1131" y="676"/>
                  <a:pt x="1235" y="780"/>
                  <a:pt x="1377" y="817"/>
                </a:cubicBezTo>
                <a:lnTo>
                  <a:pt x="1910" y="958"/>
                </a:lnTo>
                <a:lnTo>
                  <a:pt x="1371" y="1099"/>
                </a:lnTo>
                <a:cubicBezTo>
                  <a:pt x="1235" y="1136"/>
                  <a:pt x="1131" y="1241"/>
                  <a:pt x="1094" y="1377"/>
                </a:cubicBezTo>
                <a:lnTo>
                  <a:pt x="953" y="1910"/>
                </a:lnTo>
                <a:lnTo>
                  <a:pt x="812" y="1377"/>
                </a:lnTo>
                <a:cubicBezTo>
                  <a:pt x="775" y="1241"/>
                  <a:pt x="670" y="1131"/>
                  <a:pt x="534" y="1094"/>
                </a:cubicBezTo>
                <a:lnTo>
                  <a:pt x="1" y="953"/>
                </a:lnTo>
                <a:lnTo>
                  <a:pt x="534" y="817"/>
                </a:lnTo>
                <a:cubicBezTo>
                  <a:pt x="670" y="780"/>
                  <a:pt x="780" y="670"/>
                  <a:pt x="817" y="534"/>
                </a:cubicBez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31"/>
          <p:cNvSpPr/>
          <p:nvPr/>
        </p:nvSpPr>
        <p:spPr>
          <a:xfrm>
            <a:off x="588094" y="882550"/>
            <a:ext cx="79200" cy="79200"/>
          </a:xfrm>
          <a:prstGeom prst="ellipse">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31"/>
          <p:cNvSpPr/>
          <p:nvPr/>
        </p:nvSpPr>
        <p:spPr>
          <a:xfrm rot="5400000">
            <a:off x="4803890" y="1892064"/>
            <a:ext cx="123951" cy="123951"/>
          </a:xfrm>
          <a:custGeom>
            <a:avLst/>
            <a:gdLst/>
            <a:ahLst/>
            <a:cxnLst/>
            <a:rect l="l" t="t" r="r" b="b"/>
            <a:pathLst>
              <a:path w="655" h="655" extrusionOk="0">
                <a:moveTo>
                  <a:pt x="325" y="0"/>
                </a:moveTo>
                <a:cubicBezTo>
                  <a:pt x="147" y="0"/>
                  <a:pt x="0" y="147"/>
                  <a:pt x="0" y="325"/>
                </a:cubicBezTo>
                <a:cubicBezTo>
                  <a:pt x="0" y="508"/>
                  <a:pt x="147" y="654"/>
                  <a:pt x="325" y="654"/>
                </a:cubicBezTo>
                <a:cubicBezTo>
                  <a:pt x="508" y="654"/>
                  <a:pt x="654" y="508"/>
                  <a:pt x="654" y="325"/>
                </a:cubicBezTo>
                <a:cubicBezTo>
                  <a:pt x="654" y="147"/>
                  <a:pt x="508" y="0"/>
                  <a:pt x="32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31"/>
          <p:cNvSpPr/>
          <p:nvPr/>
        </p:nvSpPr>
        <p:spPr>
          <a:xfrm>
            <a:off x="705150" y="1914500"/>
            <a:ext cx="79099" cy="79099"/>
          </a:xfrm>
          <a:custGeom>
            <a:avLst/>
            <a:gdLst/>
            <a:ahLst/>
            <a:cxnLst/>
            <a:rect l="l" t="t" r="r" b="b"/>
            <a:pathLst>
              <a:path w="655" h="655" extrusionOk="0">
                <a:moveTo>
                  <a:pt x="325" y="0"/>
                </a:moveTo>
                <a:cubicBezTo>
                  <a:pt x="147" y="0"/>
                  <a:pt x="0" y="147"/>
                  <a:pt x="0" y="325"/>
                </a:cubicBezTo>
                <a:cubicBezTo>
                  <a:pt x="0" y="508"/>
                  <a:pt x="147" y="654"/>
                  <a:pt x="325" y="654"/>
                </a:cubicBezTo>
                <a:cubicBezTo>
                  <a:pt x="508" y="654"/>
                  <a:pt x="654" y="508"/>
                  <a:pt x="654" y="325"/>
                </a:cubicBezTo>
                <a:cubicBezTo>
                  <a:pt x="654" y="147"/>
                  <a:pt x="508" y="0"/>
                  <a:pt x="32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ackground 6">
  <p:cSld name="CUSTOM_26">
    <p:spTree>
      <p:nvGrpSpPr>
        <p:cNvPr id="1" name="Shape 894"/>
        <p:cNvGrpSpPr/>
        <p:nvPr/>
      </p:nvGrpSpPr>
      <p:grpSpPr>
        <a:xfrm>
          <a:off x="0" y="0"/>
          <a:ext cx="0" cy="0"/>
          <a:chOff x="0" y="0"/>
          <a:chExt cx="0" cy="0"/>
        </a:xfrm>
      </p:grpSpPr>
      <p:sp>
        <p:nvSpPr>
          <p:cNvPr id="895" name="Google Shape;895;p32"/>
          <p:cNvSpPr/>
          <p:nvPr/>
        </p:nvSpPr>
        <p:spPr>
          <a:xfrm>
            <a:off x="1885500" y="1434900"/>
            <a:ext cx="7155600" cy="36042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000">
              <a:latin typeface="Oxanium ExtraBold"/>
              <a:ea typeface="Oxanium ExtraBold"/>
              <a:cs typeface="Oxanium ExtraBold"/>
              <a:sym typeface="Oxanium ExtraBold"/>
            </a:endParaRPr>
          </a:p>
        </p:txBody>
      </p:sp>
      <p:sp>
        <p:nvSpPr>
          <p:cNvPr id="896" name="Google Shape;896;p32"/>
          <p:cNvSpPr/>
          <p:nvPr/>
        </p:nvSpPr>
        <p:spPr>
          <a:xfrm>
            <a:off x="102900" y="1434900"/>
            <a:ext cx="1671600" cy="3604200"/>
          </a:xfrm>
          <a:prstGeom prst="rect">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3000">
                <a:latin typeface="Oxanium ExtraBold"/>
                <a:ea typeface="Oxanium ExtraBold"/>
                <a:cs typeface="Oxanium ExtraBold"/>
                <a:sym typeface="Oxanium ExtraBold"/>
              </a:rPr>
              <a:t> </a:t>
            </a:r>
            <a:endParaRPr sz="3000">
              <a:latin typeface="Oxanium ExtraBold"/>
              <a:ea typeface="Oxanium ExtraBold"/>
              <a:cs typeface="Oxanium ExtraBold"/>
              <a:sym typeface="Oxanium ExtraBold"/>
            </a:endParaRPr>
          </a:p>
        </p:txBody>
      </p:sp>
      <p:sp>
        <p:nvSpPr>
          <p:cNvPr id="897" name="Google Shape;897;p32"/>
          <p:cNvSpPr/>
          <p:nvPr/>
        </p:nvSpPr>
        <p:spPr>
          <a:xfrm>
            <a:off x="102900" y="102900"/>
            <a:ext cx="8937900" cy="1209900"/>
          </a:xfrm>
          <a:prstGeom prst="rect">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0"/>
        <p:cNvGrpSpPr/>
        <p:nvPr/>
      </p:nvGrpSpPr>
      <p:grpSpPr>
        <a:xfrm>
          <a:off x="0" y="0"/>
          <a:ext cx="0" cy="0"/>
          <a:chOff x="0" y="0"/>
          <a:chExt cx="0" cy="0"/>
        </a:xfrm>
      </p:grpSpPr>
      <p:sp>
        <p:nvSpPr>
          <p:cNvPr id="21" name="Google Shape;21;p3"/>
          <p:cNvSpPr/>
          <p:nvPr/>
        </p:nvSpPr>
        <p:spPr>
          <a:xfrm flipH="1">
            <a:off x="5730375" y="102900"/>
            <a:ext cx="3310800" cy="49362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3000">
                <a:latin typeface="Oxanium ExtraBold"/>
                <a:ea typeface="Oxanium ExtraBold"/>
                <a:cs typeface="Oxanium ExtraBold"/>
                <a:sym typeface="Oxanium ExtraBold"/>
              </a:rPr>
              <a:t> </a:t>
            </a:r>
            <a:endParaRPr sz="3000">
              <a:latin typeface="Oxanium ExtraBold"/>
              <a:ea typeface="Oxanium ExtraBold"/>
              <a:cs typeface="Oxanium ExtraBold"/>
              <a:sym typeface="Oxanium ExtraBold"/>
            </a:endParaRPr>
          </a:p>
        </p:txBody>
      </p:sp>
      <p:sp>
        <p:nvSpPr>
          <p:cNvPr id="22" name="Google Shape;22;p3"/>
          <p:cNvSpPr/>
          <p:nvPr/>
        </p:nvSpPr>
        <p:spPr>
          <a:xfrm flipH="1">
            <a:off x="103050" y="102900"/>
            <a:ext cx="5482500" cy="3702300"/>
          </a:xfrm>
          <a:prstGeom prst="rect">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000">
              <a:latin typeface="Oxanium ExtraBold"/>
              <a:ea typeface="Oxanium ExtraBold"/>
              <a:cs typeface="Oxanium ExtraBold"/>
              <a:sym typeface="Oxanium ExtraBold"/>
            </a:endParaRPr>
          </a:p>
        </p:txBody>
      </p:sp>
      <p:sp>
        <p:nvSpPr>
          <p:cNvPr id="23" name="Google Shape;23;p3"/>
          <p:cNvSpPr/>
          <p:nvPr/>
        </p:nvSpPr>
        <p:spPr>
          <a:xfrm flipH="1">
            <a:off x="102900" y="3805125"/>
            <a:ext cx="5482800" cy="1235400"/>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txBox="1">
            <a:spLocks noGrp="1"/>
          </p:cNvSpPr>
          <p:nvPr>
            <p:ph type="title"/>
          </p:nvPr>
        </p:nvSpPr>
        <p:spPr>
          <a:xfrm flipH="1">
            <a:off x="1078800" y="2042024"/>
            <a:ext cx="3530700" cy="8427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44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25" name="Google Shape;25;p3"/>
          <p:cNvSpPr txBox="1">
            <a:spLocks noGrp="1"/>
          </p:cNvSpPr>
          <p:nvPr>
            <p:ph type="subTitle" idx="1"/>
          </p:nvPr>
        </p:nvSpPr>
        <p:spPr>
          <a:xfrm flipH="1">
            <a:off x="102900" y="3940125"/>
            <a:ext cx="5482500" cy="946200"/>
          </a:xfrm>
          <a:prstGeom prst="rect">
            <a:avLst/>
          </a:prstGeom>
          <a:noFill/>
          <a:ln>
            <a:noFill/>
          </a:ln>
        </p:spPr>
        <p:txBody>
          <a:bodyPr spcFirstLastPara="1" wrap="square" lIns="630000" tIns="91425" rIns="617975" bIns="91425" anchor="ctr" anchorCtr="0">
            <a:noAutofit/>
          </a:bodyPr>
          <a:lstStyle>
            <a:lvl1pPr lvl="0" algn="ctr" rtl="0">
              <a:lnSpc>
                <a:spcPct val="100000"/>
              </a:lnSpc>
              <a:spcBef>
                <a:spcPts val="0"/>
              </a:spcBef>
              <a:spcAft>
                <a:spcPts val="0"/>
              </a:spcAft>
              <a:buSzPts val="1400"/>
              <a:buNone/>
              <a:defRPr sz="16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6" name="Google Shape;26;p3"/>
          <p:cNvSpPr txBox="1">
            <a:spLocks noGrp="1"/>
          </p:cNvSpPr>
          <p:nvPr>
            <p:ph type="title" idx="2" hasCustomPrompt="1"/>
          </p:nvPr>
        </p:nvSpPr>
        <p:spPr>
          <a:xfrm flipH="1">
            <a:off x="1188750" y="913717"/>
            <a:ext cx="3310800" cy="1216200"/>
          </a:xfrm>
          <a:prstGeom prst="rect">
            <a:avLst/>
          </a:prstGeom>
          <a:noFill/>
          <a:ln>
            <a:noFill/>
          </a:ln>
        </p:spPr>
        <p:txBody>
          <a:bodyPr spcFirstLastPara="1" wrap="square" lIns="0" tIns="91425" rIns="0" bIns="91425" anchor="b" anchorCtr="0">
            <a:normAutofit/>
          </a:bodyPr>
          <a:lstStyle>
            <a:lvl1pPr lvl="0" algn="ctr" rtl="0">
              <a:spcBef>
                <a:spcPts val="0"/>
              </a:spcBef>
              <a:spcAft>
                <a:spcPts val="0"/>
              </a:spcAft>
              <a:buSzPts val="5000"/>
              <a:buNone/>
              <a:defRPr sz="64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27" name="Google Shape;27;p3"/>
          <p:cNvSpPr/>
          <p:nvPr/>
        </p:nvSpPr>
        <p:spPr>
          <a:xfrm flipH="1">
            <a:off x="8616189" y="1338657"/>
            <a:ext cx="104090" cy="104086"/>
          </a:xfrm>
          <a:custGeom>
            <a:avLst/>
            <a:gdLst/>
            <a:ahLst/>
            <a:cxnLst/>
            <a:rect l="l" t="t" r="r" b="b"/>
            <a:pathLst>
              <a:path w="786" h="786" extrusionOk="0">
                <a:moveTo>
                  <a:pt x="786" y="393"/>
                </a:moveTo>
                <a:cubicBezTo>
                  <a:pt x="786" y="607"/>
                  <a:pt x="608" y="785"/>
                  <a:pt x="393" y="785"/>
                </a:cubicBezTo>
                <a:cubicBezTo>
                  <a:pt x="173" y="785"/>
                  <a:pt x="1" y="607"/>
                  <a:pt x="1" y="393"/>
                </a:cubicBezTo>
                <a:cubicBezTo>
                  <a:pt x="1" y="178"/>
                  <a:pt x="173" y="0"/>
                  <a:pt x="393" y="0"/>
                </a:cubicBezTo>
                <a:cubicBezTo>
                  <a:pt x="608" y="0"/>
                  <a:pt x="786" y="178"/>
                  <a:pt x="786" y="39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rot="-2280387" flipH="1">
            <a:off x="7475391" y="2845580"/>
            <a:ext cx="16473" cy="3132"/>
          </a:xfrm>
          <a:custGeom>
            <a:avLst/>
            <a:gdLst/>
            <a:ahLst/>
            <a:cxnLst/>
            <a:rect l="l" t="t" r="r" b="b"/>
            <a:pathLst>
              <a:path w="142" h="27" extrusionOk="0">
                <a:moveTo>
                  <a:pt x="1" y="0"/>
                </a:moveTo>
                <a:lnTo>
                  <a:pt x="1" y="0"/>
                </a:lnTo>
                <a:cubicBezTo>
                  <a:pt x="22" y="16"/>
                  <a:pt x="48" y="26"/>
                  <a:pt x="74" y="26"/>
                </a:cubicBezTo>
                <a:cubicBezTo>
                  <a:pt x="100" y="26"/>
                  <a:pt x="121" y="21"/>
                  <a:pt x="142" y="11"/>
                </a:cubicBezTo>
                <a:lnTo>
                  <a:pt x="1" y="0"/>
                </a:lnTo>
                <a:close/>
              </a:path>
            </a:pathLst>
          </a:custGeom>
          <a:solidFill>
            <a:srgbClr val="1B1B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 name="Google Shape;29;p3"/>
          <p:cNvGrpSpPr/>
          <p:nvPr/>
        </p:nvGrpSpPr>
        <p:grpSpPr>
          <a:xfrm flipH="1">
            <a:off x="5740498" y="112000"/>
            <a:ext cx="3292677" cy="4918026"/>
            <a:chOff x="110900" y="112000"/>
            <a:chExt cx="3292677" cy="4918026"/>
          </a:xfrm>
        </p:grpSpPr>
        <p:sp>
          <p:nvSpPr>
            <p:cNvPr id="30" name="Google Shape;30;p3"/>
            <p:cNvSpPr/>
            <p:nvPr/>
          </p:nvSpPr>
          <p:spPr>
            <a:xfrm>
              <a:off x="110900" y="112000"/>
              <a:ext cx="1381009" cy="4918026"/>
            </a:xfrm>
            <a:custGeom>
              <a:avLst/>
              <a:gdLst/>
              <a:ahLst/>
              <a:cxnLst/>
              <a:rect l="l" t="t" r="r" b="b"/>
              <a:pathLst>
                <a:path w="6803" h="21541" fill="none" extrusionOk="0">
                  <a:moveTo>
                    <a:pt x="6802" y="21541"/>
                  </a:moveTo>
                  <a:lnTo>
                    <a:pt x="1" y="1"/>
                  </a:lnTo>
                </a:path>
              </a:pathLst>
            </a:custGeom>
            <a:noFill/>
            <a:ln w="19050" cap="flat" cmpd="sng">
              <a:solidFill>
                <a:schemeClr val="lt1"/>
              </a:solidFill>
              <a:prstDash val="solid"/>
              <a:miter lim="523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a:off x="410328" y="112000"/>
              <a:ext cx="1129289" cy="4918026"/>
            </a:xfrm>
            <a:custGeom>
              <a:avLst/>
              <a:gdLst/>
              <a:ahLst/>
              <a:cxnLst/>
              <a:rect l="l" t="t" r="r" b="b"/>
              <a:pathLst>
                <a:path w="5563" h="21541" fill="none" extrusionOk="0">
                  <a:moveTo>
                    <a:pt x="5563" y="21541"/>
                  </a:moveTo>
                  <a:lnTo>
                    <a:pt x="1" y="1"/>
                  </a:lnTo>
                </a:path>
              </a:pathLst>
            </a:custGeom>
            <a:noFill/>
            <a:ln w="19050" cap="flat" cmpd="sng">
              <a:solidFill>
                <a:schemeClr val="lt1"/>
              </a:solidFill>
              <a:prstDash val="solid"/>
              <a:miter lim="523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a:off x="708943" y="112000"/>
              <a:ext cx="879599" cy="4918026"/>
            </a:xfrm>
            <a:custGeom>
              <a:avLst/>
              <a:gdLst/>
              <a:ahLst/>
              <a:cxnLst/>
              <a:rect l="l" t="t" r="r" b="b"/>
              <a:pathLst>
                <a:path w="4333" h="21541" fill="none" extrusionOk="0">
                  <a:moveTo>
                    <a:pt x="4332" y="21541"/>
                  </a:moveTo>
                  <a:lnTo>
                    <a:pt x="0" y="1"/>
                  </a:lnTo>
                </a:path>
              </a:pathLst>
            </a:custGeom>
            <a:noFill/>
            <a:ln w="19050" cap="flat" cmpd="sng">
              <a:solidFill>
                <a:schemeClr val="lt1"/>
              </a:solidFill>
              <a:prstDash val="solid"/>
              <a:miter lim="523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a:off x="1008371" y="112000"/>
              <a:ext cx="627879" cy="4918026"/>
            </a:xfrm>
            <a:custGeom>
              <a:avLst/>
              <a:gdLst/>
              <a:ahLst/>
              <a:cxnLst/>
              <a:rect l="l" t="t" r="r" b="b"/>
              <a:pathLst>
                <a:path w="3093" h="21541" fill="none" extrusionOk="0">
                  <a:moveTo>
                    <a:pt x="3093" y="21541"/>
                  </a:moveTo>
                  <a:lnTo>
                    <a:pt x="1" y="1"/>
                  </a:lnTo>
                </a:path>
              </a:pathLst>
            </a:custGeom>
            <a:noFill/>
            <a:ln w="19050" cap="flat" cmpd="sng">
              <a:solidFill>
                <a:schemeClr val="lt1"/>
              </a:solidFill>
              <a:prstDash val="solid"/>
              <a:miter lim="523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
            <p:cNvSpPr/>
            <p:nvPr/>
          </p:nvSpPr>
          <p:spPr>
            <a:xfrm>
              <a:off x="1308001" y="112000"/>
              <a:ext cx="377174" cy="4918026"/>
            </a:xfrm>
            <a:custGeom>
              <a:avLst/>
              <a:gdLst/>
              <a:ahLst/>
              <a:cxnLst/>
              <a:rect l="l" t="t" r="r" b="b"/>
              <a:pathLst>
                <a:path w="1858" h="21541" fill="none" extrusionOk="0">
                  <a:moveTo>
                    <a:pt x="1857" y="21541"/>
                  </a:moveTo>
                  <a:lnTo>
                    <a:pt x="0" y="1"/>
                  </a:lnTo>
                </a:path>
              </a:pathLst>
            </a:custGeom>
            <a:noFill/>
            <a:ln w="19050" cap="flat" cmpd="sng">
              <a:solidFill>
                <a:schemeClr val="lt1"/>
              </a:solidFill>
              <a:prstDash val="solid"/>
              <a:miter lim="523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a:off x="1607429" y="112000"/>
              <a:ext cx="125454" cy="4918026"/>
            </a:xfrm>
            <a:custGeom>
              <a:avLst/>
              <a:gdLst/>
              <a:ahLst/>
              <a:cxnLst/>
              <a:rect l="l" t="t" r="r" b="b"/>
              <a:pathLst>
                <a:path w="618" h="21541" fill="none" extrusionOk="0">
                  <a:moveTo>
                    <a:pt x="618" y="21541"/>
                  </a:moveTo>
                  <a:lnTo>
                    <a:pt x="1" y="1"/>
                  </a:lnTo>
                </a:path>
              </a:pathLst>
            </a:custGeom>
            <a:noFill/>
            <a:ln w="19050" cap="flat" cmpd="sng">
              <a:solidFill>
                <a:schemeClr val="lt1"/>
              </a:solidFill>
              <a:prstDash val="solid"/>
              <a:miter lim="523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3"/>
            <p:cNvSpPr/>
            <p:nvPr/>
          </p:nvSpPr>
          <p:spPr>
            <a:xfrm>
              <a:off x="1780590" y="112000"/>
              <a:ext cx="126469" cy="4918026"/>
            </a:xfrm>
            <a:custGeom>
              <a:avLst/>
              <a:gdLst/>
              <a:ahLst/>
              <a:cxnLst/>
              <a:rect l="l" t="t" r="r" b="b"/>
              <a:pathLst>
                <a:path w="623" h="21541" fill="none" extrusionOk="0">
                  <a:moveTo>
                    <a:pt x="0" y="21541"/>
                  </a:moveTo>
                  <a:lnTo>
                    <a:pt x="623" y="1"/>
                  </a:lnTo>
                </a:path>
              </a:pathLst>
            </a:custGeom>
            <a:noFill/>
            <a:ln w="19050" cap="flat" cmpd="sng">
              <a:solidFill>
                <a:schemeClr val="lt1"/>
              </a:solidFill>
              <a:prstDash val="solid"/>
              <a:miter lim="523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3"/>
            <p:cNvSpPr/>
            <p:nvPr/>
          </p:nvSpPr>
          <p:spPr>
            <a:xfrm>
              <a:off x="1829513" y="112000"/>
              <a:ext cx="376159" cy="4918026"/>
            </a:xfrm>
            <a:custGeom>
              <a:avLst/>
              <a:gdLst/>
              <a:ahLst/>
              <a:cxnLst/>
              <a:rect l="l" t="t" r="r" b="b"/>
              <a:pathLst>
                <a:path w="1853" h="21541" fill="none" extrusionOk="0">
                  <a:moveTo>
                    <a:pt x="0" y="21541"/>
                  </a:moveTo>
                  <a:lnTo>
                    <a:pt x="1852" y="1"/>
                  </a:lnTo>
                </a:path>
              </a:pathLst>
            </a:custGeom>
            <a:noFill/>
            <a:ln w="19050" cap="flat" cmpd="sng">
              <a:solidFill>
                <a:schemeClr val="lt1"/>
              </a:solidFill>
              <a:prstDash val="solid"/>
              <a:miter lim="523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3"/>
            <p:cNvSpPr/>
            <p:nvPr/>
          </p:nvSpPr>
          <p:spPr>
            <a:xfrm>
              <a:off x="1877218" y="112000"/>
              <a:ext cx="627879" cy="4918026"/>
            </a:xfrm>
            <a:custGeom>
              <a:avLst/>
              <a:gdLst/>
              <a:ahLst/>
              <a:cxnLst/>
              <a:rect l="l" t="t" r="r" b="b"/>
              <a:pathLst>
                <a:path w="3093" h="21541" fill="none" extrusionOk="0">
                  <a:moveTo>
                    <a:pt x="0" y="21541"/>
                  </a:moveTo>
                  <a:lnTo>
                    <a:pt x="3093" y="1"/>
                  </a:lnTo>
                </a:path>
              </a:pathLst>
            </a:custGeom>
            <a:noFill/>
            <a:ln w="19050" cap="flat" cmpd="sng">
              <a:solidFill>
                <a:schemeClr val="lt1"/>
              </a:solidFill>
              <a:prstDash val="solid"/>
              <a:miter lim="523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3"/>
            <p:cNvSpPr/>
            <p:nvPr/>
          </p:nvSpPr>
          <p:spPr>
            <a:xfrm>
              <a:off x="1926142" y="112000"/>
              <a:ext cx="878584" cy="4918026"/>
            </a:xfrm>
            <a:custGeom>
              <a:avLst/>
              <a:gdLst/>
              <a:ahLst/>
              <a:cxnLst/>
              <a:rect l="l" t="t" r="r" b="b"/>
              <a:pathLst>
                <a:path w="4328" h="21541" fill="none" extrusionOk="0">
                  <a:moveTo>
                    <a:pt x="0" y="21541"/>
                  </a:moveTo>
                  <a:lnTo>
                    <a:pt x="4327" y="1"/>
                  </a:lnTo>
                </a:path>
              </a:pathLst>
            </a:custGeom>
            <a:noFill/>
            <a:ln w="19050" cap="flat" cmpd="sng">
              <a:solidFill>
                <a:schemeClr val="lt1"/>
              </a:solidFill>
              <a:prstDash val="solid"/>
              <a:miter lim="523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3"/>
            <p:cNvSpPr/>
            <p:nvPr/>
          </p:nvSpPr>
          <p:spPr>
            <a:xfrm>
              <a:off x="1973847" y="112000"/>
              <a:ext cx="1130304" cy="4918026"/>
            </a:xfrm>
            <a:custGeom>
              <a:avLst/>
              <a:gdLst/>
              <a:ahLst/>
              <a:cxnLst/>
              <a:rect l="l" t="t" r="r" b="b"/>
              <a:pathLst>
                <a:path w="5568" h="21541" fill="none" extrusionOk="0">
                  <a:moveTo>
                    <a:pt x="1" y="21541"/>
                  </a:moveTo>
                  <a:lnTo>
                    <a:pt x="5568" y="1"/>
                  </a:lnTo>
                </a:path>
              </a:pathLst>
            </a:custGeom>
            <a:noFill/>
            <a:ln w="19050" cap="flat" cmpd="sng">
              <a:solidFill>
                <a:schemeClr val="lt1"/>
              </a:solidFill>
              <a:prstDash val="solid"/>
              <a:miter lim="523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3"/>
            <p:cNvSpPr/>
            <p:nvPr/>
          </p:nvSpPr>
          <p:spPr>
            <a:xfrm>
              <a:off x="2022771" y="112000"/>
              <a:ext cx="1380806" cy="4918026"/>
            </a:xfrm>
            <a:custGeom>
              <a:avLst/>
              <a:gdLst/>
              <a:ahLst/>
              <a:cxnLst/>
              <a:rect l="l" t="t" r="r" b="b"/>
              <a:pathLst>
                <a:path w="6802" h="21541" fill="none" extrusionOk="0">
                  <a:moveTo>
                    <a:pt x="0" y="21541"/>
                  </a:moveTo>
                  <a:lnTo>
                    <a:pt x="6802" y="1"/>
                  </a:lnTo>
                </a:path>
              </a:pathLst>
            </a:custGeom>
            <a:noFill/>
            <a:ln w="19050" cap="flat" cmpd="sng">
              <a:solidFill>
                <a:schemeClr val="lt1"/>
              </a:solidFill>
              <a:prstDash val="solid"/>
              <a:miter lim="523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 name="Google Shape;42;p3"/>
          <p:cNvSpPr/>
          <p:nvPr/>
        </p:nvSpPr>
        <p:spPr>
          <a:xfrm rot="1127933" flipH="1">
            <a:off x="7611638" y="1577590"/>
            <a:ext cx="208047" cy="519767"/>
          </a:xfrm>
          <a:custGeom>
            <a:avLst/>
            <a:gdLst/>
            <a:ahLst/>
            <a:cxnLst/>
            <a:rect l="l" t="t" r="r" b="b"/>
            <a:pathLst>
              <a:path w="1571" h="3925" extrusionOk="0">
                <a:moveTo>
                  <a:pt x="785" y="0"/>
                </a:moveTo>
                <a:cubicBezTo>
                  <a:pt x="351" y="0"/>
                  <a:pt x="0" y="879"/>
                  <a:pt x="0" y="1962"/>
                </a:cubicBezTo>
                <a:cubicBezTo>
                  <a:pt x="0" y="3045"/>
                  <a:pt x="351" y="3924"/>
                  <a:pt x="785" y="3924"/>
                </a:cubicBezTo>
                <a:cubicBezTo>
                  <a:pt x="1219" y="3924"/>
                  <a:pt x="1570" y="3045"/>
                  <a:pt x="1570" y="1962"/>
                </a:cubicBezTo>
                <a:cubicBezTo>
                  <a:pt x="1570" y="879"/>
                  <a:pt x="1219" y="0"/>
                  <a:pt x="785" y="0"/>
                </a:cubicBezTo>
                <a:close/>
              </a:path>
            </a:pathLst>
          </a:custGeom>
          <a:solidFill>
            <a:srgbClr val="FAC0D7"/>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3"/>
          <p:cNvSpPr/>
          <p:nvPr/>
        </p:nvSpPr>
        <p:spPr>
          <a:xfrm rot="-2700000" flipH="1">
            <a:off x="8476903" y="564745"/>
            <a:ext cx="253075" cy="252929"/>
          </a:xfrm>
          <a:custGeom>
            <a:avLst/>
            <a:gdLst/>
            <a:ahLst/>
            <a:cxnLst/>
            <a:rect l="l" t="t" r="r" b="b"/>
            <a:pathLst>
              <a:path w="1911" h="1910" extrusionOk="0">
                <a:moveTo>
                  <a:pt x="817" y="534"/>
                </a:moveTo>
                <a:lnTo>
                  <a:pt x="958" y="0"/>
                </a:lnTo>
                <a:lnTo>
                  <a:pt x="1099" y="534"/>
                </a:lnTo>
                <a:cubicBezTo>
                  <a:pt x="1131" y="675"/>
                  <a:pt x="1241" y="780"/>
                  <a:pt x="1377" y="816"/>
                </a:cubicBezTo>
                <a:lnTo>
                  <a:pt x="1910" y="958"/>
                </a:lnTo>
                <a:lnTo>
                  <a:pt x="1377" y="1099"/>
                </a:lnTo>
                <a:cubicBezTo>
                  <a:pt x="1241" y="1130"/>
                  <a:pt x="1131" y="1240"/>
                  <a:pt x="1094" y="1376"/>
                </a:cubicBezTo>
                <a:lnTo>
                  <a:pt x="953" y="1910"/>
                </a:lnTo>
                <a:lnTo>
                  <a:pt x="817" y="1376"/>
                </a:lnTo>
                <a:cubicBezTo>
                  <a:pt x="780" y="1235"/>
                  <a:pt x="670" y="1130"/>
                  <a:pt x="534" y="1094"/>
                </a:cubicBezTo>
                <a:lnTo>
                  <a:pt x="1" y="953"/>
                </a:lnTo>
                <a:lnTo>
                  <a:pt x="534" y="811"/>
                </a:lnTo>
                <a:cubicBezTo>
                  <a:pt x="675" y="780"/>
                  <a:pt x="780" y="670"/>
                  <a:pt x="817" y="534"/>
                </a:cubicBez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3"/>
          <p:cNvSpPr/>
          <p:nvPr/>
        </p:nvSpPr>
        <p:spPr>
          <a:xfrm flipH="1">
            <a:off x="6803028" y="1067573"/>
            <a:ext cx="172998" cy="172898"/>
          </a:xfrm>
          <a:custGeom>
            <a:avLst/>
            <a:gdLst/>
            <a:ahLst/>
            <a:cxnLst/>
            <a:rect l="l" t="t" r="r" b="b"/>
            <a:pathLst>
              <a:path w="1911" h="1910" extrusionOk="0">
                <a:moveTo>
                  <a:pt x="817" y="534"/>
                </a:moveTo>
                <a:lnTo>
                  <a:pt x="958" y="0"/>
                </a:lnTo>
                <a:lnTo>
                  <a:pt x="1099" y="534"/>
                </a:lnTo>
                <a:cubicBezTo>
                  <a:pt x="1131" y="675"/>
                  <a:pt x="1241" y="780"/>
                  <a:pt x="1377" y="816"/>
                </a:cubicBezTo>
                <a:lnTo>
                  <a:pt x="1910" y="958"/>
                </a:lnTo>
                <a:lnTo>
                  <a:pt x="1377" y="1099"/>
                </a:lnTo>
                <a:cubicBezTo>
                  <a:pt x="1241" y="1130"/>
                  <a:pt x="1131" y="1240"/>
                  <a:pt x="1094" y="1376"/>
                </a:cubicBezTo>
                <a:lnTo>
                  <a:pt x="953" y="1910"/>
                </a:lnTo>
                <a:lnTo>
                  <a:pt x="817" y="1376"/>
                </a:lnTo>
                <a:cubicBezTo>
                  <a:pt x="780" y="1235"/>
                  <a:pt x="670" y="1130"/>
                  <a:pt x="534" y="1094"/>
                </a:cubicBezTo>
                <a:lnTo>
                  <a:pt x="1" y="953"/>
                </a:lnTo>
                <a:lnTo>
                  <a:pt x="534" y="811"/>
                </a:lnTo>
                <a:cubicBezTo>
                  <a:pt x="675" y="780"/>
                  <a:pt x="780" y="670"/>
                  <a:pt x="817" y="534"/>
                </a:cubicBez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3"/>
          <p:cNvSpPr/>
          <p:nvPr/>
        </p:nvSpPr>
        <p:spPr>
          <a:xfrm flipH="1">
            <a:off x="6166814" y="870107"/>
            <a:ext cx="104090" cy="104086"/>
          </a:xfrm>
          <a:custGeom>
            <a:avLst/>
            <a:gdLst/>
            <a:ahLst/>
            <a:cxnLst/>
            <a:rect l="l" t="t" r="r" b="b"/>
            <a:pathLst>
              <a:path w="786" h="786" extrusionOk="0">
                <a:moveTo>
                  <a:pt x="786" y="393"/>
                </a:moveTo>
                <a:cubicBezTo>
                  <a:pt x="786" y="607"/>
                  <a:pt x="608" y="785"/>
                  <a:pt x="393" y="785"/>
                </a:cubicBezTo>
                <a:cubicBezTo>
                  <a:pt x="173" y="785"/>
                  <a:pt x="1" y="607"/>
                  <a:pt x="1" y="393"/>
                </a:cubicBezTo>
                <a:cubicBezTo>
                  <a:pt x="1" y="178"/>
                  <a:pt x="173" y="0"/>
                  <a:pt x="393" y="0"/>
                </a:cubicBezTo>
                <a:cubicBezTo>
                  <a:pt x="608" y="0"/>
                  <a:pt x="786" y="178"/>
                  <a:pt x="786" y="39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3"/>
          <p:cNvSpPr/>
          <p:nvPr/>
        </p:nvSpPr>
        <p:spPr>
          <a:xfrm rot="1809743" flipH="1">
            <a:off x="7978018" y="720229"/>
            <a:ext cx="92966" cy="184335"/>
          </a:xfrm>
          <a:custGeom>
            <a:avLst/>
            <a:gdLst/>
            <a:ahLst/>
            <a:cxnLst/>
            <a:rect l="l" t="t" r="r" b="b"/>
            <a:pathLst>
              <a:path w="702" h="1392" extrusionOk="0">
                <a:moveTo>
                  <a:pt x="351" y="0"/>
                </a:moveTo>
                <a:cubicBezTo>
                  <a:pt x="157" y="0"/>
                  <a:pt x="0" y="309"/>
                  <a:pt x="0" y="696"/>
                </a:cubicBezTo>
                <a:cubicBezTo>
                  <a:pt x="0" y="1083"/>
                  <a:pt x="157" y="1392"/>
                  <a:pt x="351" y="1392"/>
                </a:cubicBezTo>
                <a:cubicBezTo>
                  <a:pt x="545" y="1392"/>
                  <a:pt x="702" y="1083"/>
                  <a:pt x="702" y="696"/>
                </a:cubicBezTo>
                <a:cubicBezTo>
                  <a:pt x="702" y="309"/>
                  <a:pt x="545" y="0"/>
                  <a:pt x="351" y="0"/>
                </a:cubicBezTo>
                <a:close/>
              </a:path>
            </a:pathLst>
          </a:custGeom>
          <a:solidFill>
            <a:srgbClr val="FAC0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3"/>
          <p:cNvSpPr/>
          <p:nvPr/>
        </p:nvSpPr>
        <p:spPr>
          <a:xfrm rot="-3249475" flipH="1">
            <a:off x="6933670" y="1701829"/>
            <a:ext cx="252942" cy="252931"/>
          </a:xfrm>
          <a:custGeom>
            <a:avLst/>
            <a:gdLst/>
            <a:ahLst/>
            <a:cxnLst/>
            <a:rect l="l" t="t" r="r" b="b"/>
            <a:pathLst>
              <a:path w="1910" h="1910" extrusionOk="0">
                <a:moveTo>
                  <a:pt x="816" y="534"/>
                </a:moveTo>
                <a:lnTo>
                  <a:pt x="958" y="0"/>
                </a:lnTo>
                <a:lnTo>
                  <a:pt x="1094" y="534"/>
                </a:lnTo>
                <a:cubicBezTo>
                  <a:pt x="1130" y="675"/>
                  <a:pt x="1240" y="780"/>
                  <a:pt x="1376" y="816"/>
                </a:cubicBezTo>
                <a:lnTo>
                  <a:pt x="1910" y="958"/>
                </a:lnTo>
                <a:lnTo>
                  <a:pt x="1376" y="1099"/>
                </a:lnTo>
                <a:cubicBezTo>
                  <a:pt x="1235" y="1130"/>
                  <a:pt x="1130" y="1240"/>
                  <a:pt x="1094" y="1376"/>
                </a:cubicBezTo>
                <a:lnTo>
                  <a:pt x="952" y="1910"/>
                </a:lnTo>
                <a:lnTo>
                  <a:pt x="811" y="1376"/>
                </a:lnTo>
                <a:cubicBezTo>
                  <a:pt x="780" y="1240"/>
                  <a:pt x="670" y="1130"/>
                  <a:pt x="534" y="1094"/>
                </a:cubicBezTo>
                <a:lnTo>
                  <a:pt x="0" y="952"/>
                </a:lnTo>
                <a:lnTo>
                  <a:pt x="534" y="811"/>
                </a:lnTo>
                <a:cubicBezTo>
                  <a:pt x="670" y="780"/>
                  <a:pt x="780" y="670"/>
                  <a:pt x="816" y="534"/>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3"/>
          <p:cNvSpPr/>
          <p:nvPr/>
        </p:nvSpPr>
        <p:spPr>
          <a:xfrm flipH="1">
            <a:off x="7205639" y="760357"/>
            <a:ext cx="104090" cy="104086"/>
          </a:xfrm>
          <a:custGeom>
            <a:avLst/>
            <a:gdLst/>
            <a:ahLst/>
            <a:cxnLst/>
            <a:rect l="l" t="t" r="r" b="b"/>
            <a:pathLst>
              <a:path w="786" h="786" extrusionOk="0">
                <a:moveTo>
                  <a:pt x="786" y="393"/>
                </a:moveTo>
                <a:cubicBezTo>
                  <a:pt x="786" y="607"/>
                  <a:pt x="608" y="785"/>
                  <a:pt x="393" y="785"/>
                </a:cubicBezTo>
                <a:cubicBezTo>
                  <a:pt x="173" y="785"/>
                  <a:pt x="1" y="607"/>
                  <a:pt x="1" y="393"/>
                </a:cubicBezTo>
                <a:cubicBezTo>
                  <a:pt x="1" y="178"/>
                  <a:pt x="173" y="0"/>
                  <a:pt x="393" y="0"/>
                </a:cubicBezTo>
                <a:cubicBezTo>
                  <a:pt x="608" y="0"/>
                  <a:pt x="786" y="178"/>
                  <a:pt x="786" y="39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3"/>
          <p:cNvSpPr/>
          <p:nvPr/>
        </p:nvSpPr>
        <p:spPr>
          <a:xfrm rot="-2700000" flipH="1">
            <a:off x="8312879" y="2259298"/>
            <a:ext cx="172998" cy="172900"/>
          </a:xfrm>
          <a:custGeom>
            <a:avLst/>
            <a:gdLst/>
            <a:ahLst/>
            <a:cxnLst/>
            <a:rect l="l" t="t" r="r" b="b"/>
            <a:pathLst>
              <a:path w="1911" h="1910" extrusionOk="0">
                <a:moveTo>
                  <a:pt x="817" y="534"/>
                </a:moveTo>
                <a:lnTo>
                  <a:pt x="958" y="0"/>
                </a:lnTo>
                <a:lnTo>
                  <a:pt x="1099" y="534"/>
                </a:lnTo>
                <a:cubicBezTo>
                  <a:pt x="1131" y="675"/>
                  <a:pt x="1241" y="780"/>
                  <a:pt x="1377" y="816"/>
                </a:cubicBezTo>
                <a:lnTo>
                  <a:pt x="1910" y="958"/>
                </a:lnTo>
                <a:lnTo>
                  <a:pt x="1377" y="1099"/>
                </a:lnTo>
                <a:cubicBezTo>
                  <a:pt x="1241" y="1130"/>
                  <a:pt x="1131" y="1240"/>
                  <a:pt x="1094" y="1376"/>
                </a:cubicBezTo>
                <a:lnTo>
                  <a:pt x="953" y="1910"/>
                </a:lnTo>
                <a:lnTo>
                  <a:pt x="817" y="1376"/>
                </a:lnTo>
                <a:cubicBezTo>
                  <a:pt x="780" y="1235"/>
                  <a:pt x="670" y="1130"/>
                  <a:pt x="534" y="1094"/>
                </a:cubicBezTo>
                <a:lnTo>
                  <a:pt x="1" y="953"/>
                </a:lnTo>
                <a:lnTo>
                  <a:pt x="534" y="811"/>
                </a:lnTo>
                <a:cubicBezTo>
                  <a:pt x="675" y="780"/>
                  <a:pt x="780" y="670"/>
                  <a:pt x="817" y="534"/>
                </a:cubicBez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3"/>
          <p:cNvSpPr/>
          <p:nvPr/>
        </p:nvSpPr>
        <p:spPr>
          <a:xfrm rot="5400000">
            <a:off x="1916865" y="3176064"/>
            <a:ext cx="123951" cy="123951"/>
          </a:xfrm>
          <a:custGeom>
            <a:avLst/>
            <a:gdLst/>
            <a:ahLst/>
            <a:cxnLst/>
            <a:rect l="l" t="t" r="r" b="b"/>
            <a:pathLst>
              <a:path w="655" h="655" extrusionOk="0">
                <a:moveTo>
                  <a:pt x="325" y="0"/>
                </a:moveTo>
                <a:cubicBezTo>
                  <a:pt x="147" y="0"/>
                  <a:pt x="0" y="147"/>
                  <a:pt x="0" y="325"/>
                </a:cubicBezTo>
                <a:cubicBezTo>
                  <a:pt x="0" y="508"/>
                  <a:pt x="147" y="654"/>
                  <a:pt x="325" y="654"/>
                </a:cubicBezTo>
                <a:cubicBezTo>
                  <a:pt x="508" y="654"/>
                  <a:pt x="654" y="508"/>
                  <a:pt x="654" y="325"/>
                </a:cubicBezTo>
                <a:cubicBezTo>
                  <a:pt x="654" y="147"/>
                  <a:pt x="508" y="0"/>
                  <a:pt x="32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3"/>
          <p:cNvSpPr/>
          <p:nvPr/>
        </p:nvSpPr>
        <p:spPr>
          <a:xfrm>
            <a:off x="1782975" y="651650"/>
            <a:ext cx="79099" cy="79099"/>
          </a:xfrm>
          <a:custGeom>
            <a:avLst/>
            <a:gdLst/>
            <a:ahLst/>
            <a:cxnLst/>
            <a:rect l="l" t="t" r="r" b="b"/>
            <a:pathLst>
              <a:path w="655" h="655" extrusionOk="0">
                <a:moveTo>
                  <a:pt x="325" y="0"/>
                </a:moveTo>
                <a:cubicBezTo>
                  <a:pt x="147" y="0"/>
                  <a:pt x="0" y="147"/>
                  <a:pt x="0" y="325"/>
                </a:cubicBezTo>
                <a:cubicBezTo>
                  <a:pt x="0" y="508"/>
                  <a:pt x="147" y="654"/>
                  <a:pt x="325" y="654"/>
                </a:cubicBezTo>
                <a:cubicBezTo>
                  <a:pt x="508" y="654"/>
                  <a:pt x="654" y="508"/>
                  <a:pt x="654" y="325"/>
                </a:cubicBezTo>
                <a:cubicBezTo>
                  <a:pt x="654" y="147"/>
                  <a:pt x="508" y="0"/>
                  <a:pt x="32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3"/>
          <p:cNvSpPr/>
          <p:nvPr/>
        </p:nvSpPr>
        <p:spPr>
          <a:xfrm>
            <a:off x="5083402" y="1756886"/>
            <a:ext cx="123951" cy="123951"/>
          </a:xfrm>
          <a:custGeom>
            <a:avLst/>
            <a:gdLst/>
            <a:ahLst/>
            <a:cxnLst/>
            <a:rect l="l" t="t" r="r" b="b"/>
            <a:pathLst>
              <a:path w="655" h="655" extrusionOk="0">
                <a:moveTo>
                  <a:pt x="325" y="0"/>
                </a:moveTo>
                <a:cubicBezTo>
                  <a:pt x="147" y="0"/>
                  <a:pt x="0" y="147"/>
                  <a:pt x="0" y="325"/>
                </a:cubicBezTo>
                <a:cubicBezTo>
                  <a:pt x="0" y="508"/>
                  <a:pt x="147" y="654"/>
                  <a:pt x="325" y="654"/>
                </a:cubicBezTo>
                <a:cubicBezTo>
                  <a:pt x="508" y="654"/>
                  <a:pt x="654" y="508"/>
                  <a:pt x="654" y="325"/>
                </a:cubicBezTo>
                <a:cubicBezTo>
                  <a:pt x="654" y="147"/>
                  <a:pt x="508" y="0"/>
                  <a:pt x="3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3"/>
          <p:cNvSpPr/>
          <p:nvPr/>
        </p:nvSpPr>
        <p:spPr>
          <a:xfrm rot="8100000">
            <a:off x="4660602" y="3054421"/>
            <a:ext cx="245987" cy="245987"/>
          </a:xfrm>
          <a:custGeom>
            <a:avLst/>
            <a:gdLst/>
            <a:ahLst/>
            <a:cxnLst/>
            <a:rect l="l" t="t" r="r" b="b"/>
            <a:pathLst>
              <a:path w="1911" h="1911" extrusionOk="0">
                <a:moveTo>
                  <a:pt x="817" y="534"/>
                </a:moveTo>
                <a:lnTo>
                  <a:pt x="958" y="1"/>
                </a:lnTo>
                <a:lnTo>
                  <a:pt x="1094" y="534"/>
                </a:lnTo>
                <a:cubicBezTo>
                  <a:pt x="1131" y="676"/>
                  <a:pt x="1235" y="780"/>
                  <a:pt x="1377" y="817"/>
                </a:cubicBezTo>
                <a:lnTo>
                  <a:pt x="1910" y="958"/>
                </a:lnTo>
                <a:lnTo>
                  <a:pt x="1371" y="1099"/>
                </a:lnTo>
                <a:cubicBezTo>
                  <a:pt x="1235" y="1136"/>
                  <a:pt x="1131" y="1241"/>
                  <a:pt x="1094" y="1377"/>
                </a:cubicBezTo>
                <a:lnTo>
                  <a:pt x="953" y="1910"/>
                </a:lnTo>
                <a:lnTo>
                  <a:pt x="812" y="1377"/>
                </a:lnTo>
                <a:cubicBezTo>
                  <a:pt x="775" y="1241"/>
                  <a:pt x="670" y="1131"/>
                  <a:pt x="534" y="1094"/>
                </a:cubicBezTo>
                <a:lnTo>
                  <a:pt x="1" y="953"/>
                </a:lnTo>
                <a:lnTo>
                  <a:pt x="534" y="817"/>
                </a:lnTo>
                <a:cubicBezTo>
                  <a:pt x="670" y="780"/>
                  <a:pt x="780" y="670"/>
                  <a:pt x="817" y="534"/>
                </a:cubicBez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3"/>
          <p:cNvSpPr/>
          <p:nvPr/>
        </p:nvSpPr>
        <p:spPr>
          <a:xfrm>
            <a:off x="4774225" y="830488"/>
            <a:ext cx="183300" cy="183300"/>
          </a:xfrm>
          <a:prstGeom prst="ellipse">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 name="Google Shape;55;p3"/>
          <p:cNvGrpSpPr/>
          <p:nvPr/>
        </p:nvGrpSpPr>
        <p:grpSpPr>
          <a:xfrm rot="-5400000">
            <a:off x="735315" y="3012853"/>
            <a:ext cx="170551" cy="151796"/>
            <a:chOff x="8633480" y="351983"/>
            <a:chExt cx="276554" cy="246143"/>
          </a:xfrm>
        </p:grpSpPr>
        <p:sp>
          <p:nvSpPr>
            <p:cNvPr id="56" name="Google Shape;56;p3"/>
            <p:cNvSpPr/>
            <p:nvPr/>
          </p:nvSpPr>
          <p:spPr>
            <a:xfrm>
              <a:off x="8633480" y="351983"/>
              <a:ext cx="276554" cy="246143"/>
            </a:xfrm>
            <a:custGeom>
              <a:avLst/>
              <a:gdLst/>
              <a:ahLst/>
              <a:cxnLst/>
              <a:rect l="l" t="t" r="r" b="b"/>
              <a:pathLst>
                <a:path w="1100" h="979" extrusionOk="0">
                  <a:moveTo>
                    <a:pt x="1089" y="460"/>
                  </a:moveTo>
                  <a:cubicBezTo>
                    <a:pt x="1084" y="675"/>
                    <a:pt x="979" y="821"/>
                    <a:pt x="770" y="900"/>
                  </a:cubicBezTo>
                  <a:cubicBezTo>
                    <a:pt x="571" y="978"/>
                    <a:pt x="335" y="942"/>
                    <a:pt x="215" y="795"/>
                  </a:cubicBezTo>
                  <a:cubicBezTo>
                    <a:pt x="1" y="539"/>
                    <a:pt x="95" y="188"/>
                    <a:pt x="414" y="63"/>
                  </a:cubicBezTo>
                  <a:cubicBezTo>
                    <a:pt x="550" y="5"/>
                    <a:pt x="691" y="0"/>
                    <a:pt x="833" y="37"/>
                  </a:cubicBezTo>
                  <a:cubicBezTo>
                    <a:pt x="890" y="52"/>
                    <a:pt x="958" y="94"/>
                    <a:pt x="989" y="147"/>
                  </a:cubicBezTo>
                  <a:cubicBezTo>
                    <a:pt x="1057" y="241"/>
                    <a:pt x="1099" y="351"/>
                    <a:pt x="1089" y="460"/>
                  </a:cubicBezTo>
                  <a:close/>
                </a:path>
              </a:pathLst>
            </a:custGeom>
            <a:solidFill>
              <a:srgbClr val="6ECCD4"/>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3"/>
            <p:cNvSpPr/>
            <p:nvPr/>
          </p:nvSpPr>
          <p:spPr>
            <a:xfrm>
              <a:off x="8790113" y="399251"/>
              <a:ext cx="68636" cy="52799"/>
            </a:xfrm>
            <a:custGeom>
              <a:avLst/>
              <a:gdLst/>
              <a:ahLst/>
              <a:cxnLst/>
              <a:rect l="l" t="t" r="r" b="b"/>
              <a:pathLst>
                <a:path w="273" h="210" extrusionOk="0">
                  <a:moveTo>
                    <a:pt x="136" y="0"/>
                  </a:moveTo>
                  <a:cubicBezTo>
                    <a:pt x="0" y="0"/>
                    <a:pt x="0" y="210"/>
                    <a:pt x="136" y="210"/>
                  </a:cubicBezTo>
                  <a:cubicBezTo>
                    <a:pt x="272" y="210"/>
                    <a:pt x="272" y="0"/>
                    <a:pt x="1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 name="Google Shape;58;p3"/>
          <p:cNvSpPr/>
          <p:nvPr/>
        </p:nvSpPr>
        <p:spPr>
          <a:xfrm rot="899984">
            <a:off x="1645089" y="494934"/>
            <a:ext cx="123951" cy="123951"/>
          </a:xfrm>
          <a:custGeom>
            <a:avLst/>
            <a:gdLst/>
            <a:ahLst/>
            <a:cxnLst/>
            <a:rect l="l" t="t" r="r" b="b"/>
            <a:pathLst>
              <a:path w="655" h="655" extrusionOk="0">
                <a:moveTo>
                  <a:pt x="325" y="0"/>
                </a:moveTo>
                <a:cubicBezTo>
                  <a:pt x="147" y="0"/>
                  <a:pt x="0" y="147"/>
                  <a:pt x="0" y="325"/>
                </a:cubicBezTo>
                <a:cubicBezTo>
                  <a:pt x="0" y="508"/>
                  <a:pt x="147" y="654"/>
                  <a:pt x="325" y="654"/>
                </a:cubicBezTo>
                <a:cubicBezTo>
                  <a:pt x="508" y="654"/>
                  <a:pt x="654" y="508"/>
                  <a:pt x="654" y="325"/>
                </a:cubicBezTo>
                <a:cubicBezTo>
                  <a:pt x="654" y="147"/>
                  <a:pt x="508" y="0"/>
                  <a:pt x="3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3"/>
          <p:cNvSpPr/>
          <p:nvPr/>
        </p:nvSpPr>
        <p:spPr>
          <a:xfrm rot="8100000">
            <a:off x="3511286" y="588625"/>
            <a:ext cx="205151" cy="205151"/>
          </a:xfrm>
          <a:custGeom>
            <a:avLst/>
            <a:gdLst/>
            <a:ahLst/>
            <a:cxnLst/>
            <a:rect l="l" t="t" r="r" b="b"/>
            <a:pathLst>
              <a:path w="1911" h="1911" extrusionOk="0">
                <a:moveTo>
                  <a:pt x="817" y="534"/>
                </a:moveTo>
                <a:lnTo>
                  <a:pt x="958" y="1"/>
                </a:lnTo>
                <a:lnTo>
                  <a:pt x="1094" y="534"/>
                </a:lnTo>
                <a:cubicBezTo>
                  <a:pt x="1131" y="676"/>
                  <a:pt x="1235" y="780"/>
                  <a:pt x="1377" y="817"/>
                </a:cubicBezTo>
                <a:lnTo>
                  <a:pt x="1910" y="958"/>
                </a:lnTo>
                <a:lnTo>
                  <a:pt x="1371" y="1099"/>
                </a:lnTo>
                <a:cubicBezTo>
                  <a:pt x="1235" y="1136"/>
                  <a:pt x="1131" y="1241"/>
                  <a:pt x="1094" y="1377"/>
                </a:cubicBezTo>
                <a:lnTo>
                  <a:pt x="953" y="1910"/>
                </a:lnTo>
                <a:lnTo>
                  <a:pt x="812" y="1377"/>
                </a:lnTo>
                <a:cubicBezTo>
                  <a:pt x="775" y="1241"/>
                  <a:pt x="670" y="1131"/>
                  <a:pt x="534" y="1094"/>
                </a:cubicBezTo>
                <a:lnTo>
                  <a:pt x="1" y="953"/>
                </a:lnTo>
                <a:lnTo>
                  <a:pt x="534" y="817"/>
                </a:lnTo>
                <a:cubicBezTo>
                  <a:pt x="670" y="780"/>
                  <a:pt x="780" y="670"/>
                  <a:pt x="817" y="534"/>
                </a:cubicBez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3"/>
          <p:cNvSpPr/>
          <p:nvPr/>
        </p:nvSpPr>
        <p:spPr>
          <a:xfrm>
            <a:off x="588094" y="882550"/>
            <a:ext cx="79200" cy="79200"/>
          </a:xfrm>
          <a:prstGeom prst="ellipse">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3"/>
          <p:cNvSpPr/>
          <p:nvPr/>
        </p:nvSpPr>
        <p:spPr>
          <a:xfrm rot="5400000">
            <a:off x="4803890" y="1892064"/>
            <a:ext cx="123951" cy="123951"/>
          </a:xfrm>
          <a:custGeom>
            <a:avLst/>
            <a:gdLst/>
            <a:ahLst/>
            <a:cxnLst/>
            <a:rect l="l" t="t" r="r" b="b"/>
            <a:pathLst>
              <a:path w="655" h="655" extrusionOk="0">
                <a:moveTo>
                  <a:pt x="325" y="0"/>
                </a:moveTo>
                <a:cubicBezTo>
                  <a:pt x="147" y="0"/>
                  <a:pt x="0" y="147"/>
                  <a:pt x="0" y="325"/>
                </a:cubicBezTo>
                <a:cubicBezTo>
                  <a:pt x="0" y="508"/>
                  <a:pt x="147" y="654"/>
                  <a:pt x="325" y="654"/>
                </a:cubicBezTo>
                <a:cubicBezTo>
                  <a:pt x="508" y="654"/>
                  <a:pt x="654" y="508"/>
                  <a:pt x="654" y="325"/>
                </a:cubicBezTo>
                <a:cubicBezTo>
                  <a:pt x="654" y="147"/>
                  <a:pt x="508" y="0"/>
                  <a:pt x="32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3"/>
          <p:cNvSpPr/>
          <p:nvPr/>
        </p:nvSpPr>
        <p:spPr>
          <a:xfrm>
            <a:off x="705150" y="1914500"/>
            <a:ext cx="79099" cy="79099"/>
          </a:xfrm>
          <a:custGeom>
            <a:avLst/>
            <a:gdLst/>
            <a:ahLst/>
            <a:cxnLst/>
            <a:rect l="l" t="t" r="r" b="b"/>
            <a:pathLst>
              <a:path w="655" h="655" extrusionOk="0">
                <a:moveTo>
                  <a:pt x="325" y="0"/>
                </a:moveTo>
                <a:cubicBezTo>
                  <a:pt x="147" y="0"/>
                  <a:pt x="0" y="147"/>
                  <a:pt x="0" y="325"/>
                </a:cubicBezTo>
                <a:cubicBezTo>
                  <a:pt x="0" y="508"/>
                  <a:pt x="147" y="654"/>
                  <a:pt x="325" y="654"/>
                </a:cubicBezTo>
                <a:cubicBezTo>
                  <a:pt x="508" y="654"/>
                  <a:pt x="654" y="508"/>
                  <a:pt x="654" y="325"/>
                </a:cubicBezTo>
                <a:cubicBezTo>
                  <a:pt x="654" y="147"/>
                  <a:pt x="508" y="0"/>
                  <a:pt x="32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 name="Google Shape;63;p3"/>
          <p:cNvGrpSpPr/>
          <p:nvPr/>
        </p:nvGrpSpPr>
        <p:grpSpPr>
          <a:xfrm>
            <a:off x="6488472" y="2416126"/>
            <a:ext cx="1796731" cy="2624500"/>
            <a:chOff x="6488472" y="2416126"/>
            <a:chExt cx="1796731" cy="2624500"/>
          </a:xfrm>
        </p:grpSpPr>
        <p:sp>
          <p:nvSpPr>
            <p:cNvPr id="64" name="Google Shape;64;p3"/>
            <p:cNvSpPr/>
            <p:nvPr/>
          </p:nvSpPr>
          <p:spPr>
            <a:xfrm flipH="1">
              <a:off x="6660313" y="3775027"/>
              <a:ext cx="1416151" cy="1265599"/>
            </a:xfrm>
            <a:custGeom>
              <a:avLst/>
              <a:gdLst/>
              <a:ahLst/>
              <a:cxnLst/>
              <a:rect l="l" t="t" r="r" b="b"/>
              <a:pathLst>
                <a:path w="9444" h="8440" extrusionOk="0">
                  <a:moveTo>
                    <a:pt x="9444" y="1"/>
                  </a:moveTo>
                  <a:lnTo>
                    <a:pt x="0" y="110"/>
                  </a:lnTo>
                  <a:lnTo>
                    <a:pt x="0" y="8440"/>
                  </a:lnTo>
                  <a:lnTo>
                    <a:pt x="9444" y="8440"/>
                  </a:lnTo>
                  <a:lnTo>
                    <a:pt x="9444" y="1"/>
                  </a:ln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3"/>
            <p:cNvSpPr/>
            <p:nvPr/>
          </p:nvSpPr>
          <p:spPr>
            <a:xfrm flipH="1">
              <a:off x="6659413" y="3734239"/>
              <a:ext cx="1412403" cy="115463"/>
            </a:xfrm>
            <a:custGeom>
              <a:avLst/>
              <a:gdLst/>
              <a:ahLst/>
              <a:cxnLst/>
              <a:rect l="l" t="t" r="r" b="b"/>
              <a:pathLst>
                <a:path w="9419" h="770" extrusionOk="0">
                  <a:moveTo>
                    <a:pt x="4709" y="0"/>
                  </a:moveTo>
                  <a:cubicBezTo>
                    <a:pt x="2109" y="0"/>
                    <a:pt x="0" y="168"/>
                    <a:pt x="0" y="382"/>
                  </a:cubicBezTo>
                  <a:cubicBezTo>
                    <a:pt x="0" y="597"/>
                    <a:pt x="2109" y="770"/>
                    <a:pt x="4709" y="770"/>
                  </a:cubicBezTo>
                  <a:cubicBezTo>
                    <a:pt x="7310" y="770"/>
                    <a:pt x="9418" y="597"/>
                    <a:pt x="9418" y="382"/>
                  </a:cubicBezTo>
                  <a:cubicBezTo>
                    <a:pt x="9418" y="168"/>
                    <a:pt x="7310" y="0"/>
                    <a:pt x="4709" y="0"/>
                  </a:cubicBezTo>
                  <a:close/>
                </a:path>
              </a:pathLst>
            </a:cu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3"/>
            <p:cNvSpPr/>
            <p:nvPr/>
          </p:nvSpPr>
          <p:spPr>
            <a:xfrm flipH="1">
              <a:off x="6659413" y="3734239"/>
              <a:ext cx="1412403" cy="115463"/>
            </a:xfrm>
            <a:custGeom>
              <a:avLst/>
              <a:gdLst/>
              <a:ahLst/>
              <a:cxnLst/>
              <a:rect l="l" t="t" r="r" b="b"/>
              <a:pathLst>
                <a:path w="9419" h="770" fill="none" extrusionOk="0">
                  <a:moveTo>
                    <a:pt x="9418" y="382"/>
                  </a:moveTo>
                  <a:cubicBezTo>
                    <a:pt x="9418" y="597"/>
                    <a:pt x="7310" y="770"/>
                    <a:pt x="4709" y="770"/>
                  </a:cubicBezTo>
                  <a:cubicBezTo>
                    <a:pt x="2109" y="770"/>
                    <a:pt x="0" y="597"/>
                    <a:pt x="0" y="382"/>
                  </a:cubicBezTo>
                  <a:cubicBezTo>
                    <a:pt x="0" y="168"/>
                    <a:pt x="2109" y="0"/>
                    <a:pt x="4709" y="0"/>
                  </a:cubicBezTo>
                  <a:cubicBezTo>
                    <a:pt x="7310" y="0"/>
                    <a:pt x="9418" y="168"/>
                    <a:pt x="9418" y="382"/>
                  </a:cubicBezTo>
                  <a:close/>
                </a:path>
              </a:pathLst>
            </a:custGeom>
            <a:solidFill>
              <a:schemeClr val="accent2"/>
            </a:solidFill>
            <a:ln w="4325" cap="flat" cmpd="sng">
              <a:solidFill>
                <a:schemeClr val="dk1"/>
              </a:solidFill>
              <a:prstDash val="solid"/>
              <a:miter lim="523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3"/>
            <p:cNvSpPr/>
            <p:nvPr/>
          </p:nvSpPr>
          <p:spPr>
            <a:xfrm flipH="1">
              <a:off x="6927805" y="2875891"/>
              <a:ext cx="22793" cy="22193"/>
            </a:xfrm>
            <a:custGeom>
              <a:avLst/>
              <a:gdLst/>
              <a:ahLst/>
              <a:cxnLst/>
              <a:rect l="l" t="t" r="r" b="b"/>
              <a:pathLst>
                <a:path w="152" h="148" extrusionOk="0">
                  <a:moveTo>
                    <a:pt x="73" y="1"/>
                  </a:moveTo>
                  <a:cubicBezTo>
                    <a:pt x="31" y="1"/>
                    <a:pt x="0" y="32"/>
                    <a:pt x="0" y="74"/>
                  </a:cubicBezTo>
                  <a:cubicBezTo>
                    <a:pt x="0" y="116"/>
                    <a:pt x="31" y="147"/>
                    <a:pt x="73" y="147"/>
                  </a:cubicBezTo>
                  <a:cubicBezTo>
                    <a:pt x="115" y="147"/>
                    <a:pt x="152" y="116"/>
                    <a:pt x="152" y="74"/>
                  </a:cubicBezTo>
                  <a:cubicBezTo>
                    <a:pt x="152" y="32"/>
                    <a:pt x="115" y="1"/>
                    <a:pt x="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3"/>
            <p:cNvSpPr/>
            <p:nvPr/>
          </p:nvSpPr>
          <p:spPr>
            <a:xfrm flipH="1">
              <a:off x="6927805" y="2935574"/>
              <a:ext cx="22793" cy="17394"/>
            </a:xfrm>
            <a:custGeom>
              <a:avLst/>
              <a:gdLst/>
              <a:ahLst/>
              <a:cxnLst/>
              <a:rect l="l" t="t" r="r" b="b"/>
              <a:pathLst>
                <a:path w="152" h="116" extrusionOk="0">
                  <a:moveTo>
                    <a:pt x="73" y="0"/>
                  </a:moveTo>
                  <a:cubicBezTo>
                    <a:pt x="31" y="0"/>
                    <a:pt x="0" y="32"/>
                    <a:pt x="0" y="73"/>
                  </a:cubicBezTo>
                  <a:cubicBezTo>
                    <a:pt x="0" y="89"/>
                    <a:pt x="5" y="105"/>
                    <a:pt x="11" y="115"/>
                  </a:cubicBezTo>
                  <a:lnTo>
                    <a:pt x="147" y="84"/>
                  </a:lnTo>
                  <a:cubicBezTo>
                    <a:pt x="147" y="84"/>
                    <a:pt x="152" y="79"/>
                    <a:pt x="152" y="73"/>
                  </a:cubicBezTo>
                  <a:cubicBezTo>
                    <a:pt x="152" y="32"/>
                    <a:pt x="115" y="0"/>
                    <a:pt x="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3"/>
            <p:cNvSpPr/>
            <p:nvPr/>
          </p:nvSpPr>
          <p:spPr>
            <a:xfrm flipH="1">
              <a:off x="6809340" y="3274474"/>
              <a:ext cx="23692" cy="324347"/>
            </a:xfrm>
            <a:custGeom>
              <a:avLst/>
              <a:gdLst/>
              <a:ahLst/>
              <a:cxnLst/>
              <a:rect l="l" t="t" r="r" b="b"/>
              <a:pathLst>
                <a:path w="158" h="2163" extrusionOk="0">
                  <a:moveTo>
                    <a:pt x="79" y="0"/>
                  </a:moveTo>
                  <a:cubicBezTo>
                    <a:pt x="40" y="0"/>
                    <a:pt x="1" y="27"/>
                    <a:pt x="1" y="79"/>
                  </a:cubicBezTo>
                  <a:lnTo>
                    <a:pt x="1" y="2088"/>
                  </a:lnTo>
                  <a:cubicBezTo>
                    <a:pt x="1" y="2138"/>
                    <a:pt x="40" y="2163"/>
                    <a:pt x="79" y="2163"/>
                  </a:cubicBezTo>
                  <a:cubicBezTo>
                    <a:pt x="119" y="2163"/>
                    <a:pt x="158" y="2138"/>
                    <a:pt x="158" y="2088"/>
                  </a:cubicBezTo>
                  <a:lnTo>
                    <a:pt x="158" y="79"/>
                  </a:lnTo>
                  <a:cubicBezTo>
                    <a:pt x="158" y="27"/>
                    <a:pt x="119" y="0"/>
                    <a:pt x="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3"/>
            <p:cNvSpPr/>
            <p:nvPr/>
          </p:nvSpPr>
          <p:spPr>
            <a:xfrm flipH="1">
              <a:off x="6741862" y="3583533"/>
              <a:ext cx="95820" cy="23692"/>
            </a:xfrm>
            <a:custGeom>
              <a:avLst/>
              <a:gdLst/>
              <a:ahLst/>
              <a:cxnLst/>
              <a:rect l="l" t="t" r="r" b="b"/>
              <a:pathLst>
                <a:path w="639" h="158" extrusionOk="0">
                  <a:moveTo>
                    <a:pt x="105" y="1"/>
                  </a:moveTo>
                  <a:cubicBezTo>
                    <a:pt x="0" y="1"/>
                    <a:pt x="0" y="158"/>
                    <a:pt x="105" y="158"/>
                  </a:cubicBezTo>
                  <a:lnTo>
                    <a:pt x="539" y="158"/>
                  </a:lnTo>
                  <a:cubicBezTo>
                    <a:pt x="639" y="158"/>
                    <a:pt x="639" y="1"/>
                    <a:pt x="539"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3"/>
            <p:cNvSpPr/>
            <p:nvPr/>
          </p:nvSpPr>
          <p:spPr>
            <a:xfrm flipH="1">
              <a:off x="7974345" y="3274474"/>
              <a:ext cx="23692" cy="324347"/>
            </a:xfrm>
            <a:custGeom>
              <a:avLst/>
              <a:gdLst/>
              <a:ahLst/>
              <a:cxnLst/>
              <a:rect l="l" t="t" r="r" b="b"/>
              <a:pathLst>
                <a:path w="158" h="2163" extrusionOk="0">
                  <a:moveTo>
                    <a:pt x="79" y="0"/>
                  </a:moveTo>
                  <a:cubicBezTo>
                    <a:pt x="39" y="0"/>
                    <a:pt x="0" y="27"/>
                    <a:pt x="0" y="79"/>
                  </a:cubicBezTo>
                  <a:lnTo>
                    <a:pt x="0" y="2088"/>
                  </a:lnTo>
                  <a:cubicBezTo>
                    <a:pt x="0" y="2138"/>
                    <a:pt x="39" y="2163"/>
                    <a:pt x="79" y="2163"/>
                  </a:cubicBezTo>
                  <a:cubicBezTo>
                    <a:pt x="118" y="2163"/>
                    <a:pt x="157" y="2138"/>
                    <a:pt x="157" y="2088"/>
                  </a:cubicBezTo>
                  <a:lnTo>
                    <a:pt x="157" y="79"/>
                  </a:lnTo>
                  <a:cubicBezTo>
                    <a:pt x="157" y="27"/>
                    <a:pt x="118" y="0"/>
                    <a:pt x="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3"/>
            <p:cNvSpPr/>
            <p:nvPr/>
          </p:nvSpPr>
          <p:spPr>
            <a:xfrm flipH="1">
              <a:off x="7970448" y="3583533"/>
              <a:ext cx="95820" cy="23692"/>
            </a:xfrm>
            <a:custGeom>
              <a:avLst/>
              <a:gdLst/>
              <a:ahLst/>
              <a:cxnLst/>
              <a:rect l="l" t="t" r="r" b="b"/>
              <a:pathLst>
                <a:path w="639" h="158" extrusionOk="0">
                  <a:moveTo>
                    <a:pt x="99" y="1"/>
                  </a:moveTo>
                  <a:cubicBezTo>
                    <a:pt x="0" y="1"/>
                    <a:pt x="0" y="158"/>
                    <a:pt x="99" y="158"/>
                  </a:cubicBezTo>
                  <a:lnTo>
                    <a:pt x="539" y="158"/>
                  </a:lnTo>
                  <a:cubicBezTo>
                    <a:pt x="638" y="158"/>
                    <a:pt x="638" y="1"/>
                    <a:pt x="539"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3"/>
            <p:cNvSpPr/>
            <p:nvPr/>
          </p:nvSpPr>
          <p:spPr>
            <a:xfrm flipH="1">
              <a:off x="7089470" y="3381993"/>
              <a:ext cx="625302" cy="104517"/>
            </a:xfrm>
            <a:custGeom>
              <a:avLst/>
              <a:gdLst/>
              <a:ahLst/>
              <a:cxnLst/>
              <a:rect l="l" t="t" r="r" b="b"/>
              <a:pathLst>
                <a:path w="4170" h="697" extrusionOk="0">
                  <a:moveTo>
                    <a:pt x="3762" y="0"/>
                  </a:moveTo>
                  <a:cubicBezTo>
                    <a:pt x="2642" y="0"/>
                    <a:pt x="1523" y="68"/>
                    <a:pt x="403" y="68"/>
                  </a:cubicBezTo>
                  <a:cubicBezTo>
                    <a:pt x="2" y="68"/>
                    <a:pt x="0" y="696"/>
                    <a:pt x="398" y="696"/>
                  </a:cubicBezTo>
                  <a:cubicBezTo>
                    <a:pt x="400" y="696"/>
                    <a:pt x="401" y="696"/>
                    <a:pt x="403" y="696"/>
                  </a:cubicBezTo>
                  <a:cubicBezTo>
                    <a:pt x="1523" y="696"/>
                    <a:pt x="2642" y="633"/>
                    <a:pt x="3762" y="633"/>
                  </a:cubicBezTo>
                  <a:cubicBezTo>
                    <a:pt x="4170" y="628"/>
                    <a:pt x="4170" y="0"/>
                    <a:pt x="37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3"/>
            <p:cNvSpPr/>
            <p:nvPr/>
          </p:nvSpPr>
          <p:spPr>
            <a:xfrm flipH="1">
              <a:off x="7490290" y="3496109"/>
              <a:ext cx="75426" cy="72727"/>
            </a:xfrm>
            <a:custGeom>
              <a:avLst/>
              <a:gdLst/>
              <a:ahLst/>
              <a:cxnLst/>
              <a:rect l="l" t="t" r="r" b="b"/>
              <a:pathLst>
                <a:path w="503" h="485" extrusionOk="0">
                  <a:moveTo>
                    <a:pt x="31" y="1"/>
                  </a:moveTo>
                  <a:cubicBezTo>
                    <a:pt x="18" y="1"/>
                    <a:pt x="5" y="8"/>
                    <a:pt x="5" y="24"/>
                  </a:cubicBezTo>
                  <a:cubicBezTo>
                    <a:pt x="0" y="173"/>
                    <a:pt x="36" y="485"/>
                    <a:pt x="246" y="485"/>
                  </a:cubicBezTo>
                  <a:cubicBezTo>
                    <a:pt x="249" y="485"/>
                    <a:pt x="253" y="485"/>
                    <a:pt x="256" y="484"/>
                  </a:cubicBezTo>
                  <a:cubicBezTo>
                    <a:pt x="466" y="479"/>
                    <a:pt x="502" y="181"/>
                    <a:pt x="492" y="24"/>
                  </a:cubicBezTo>
                  <a:cubicBezTo>
                    <a:pt x="492" y="8"/>
                    <a:pt x="479" y="1"/>
                    <a:pt x="466" y="1"/>
                  </a:cubicBezTo>
                  <a:cubicBezTo>
                    <a:pt x="453" y="1"/>
                    <a:pt x="440" y="8"/>
                    <a:pt x="440" y="24"/>
                  </a:cubicBezTo>
                  <a:cubicBezTo>
                    <a:pt x="445" y="150"/>
                    <a:pt x="429" y="422"/>
                    <a:pt x="256" y="432"/>
                  </a:cubicBezTo>
                  <a:cubicBezTo>
                    <a:pt x="253" y="432"/>
                    <a:pt x="250" y="432"/>
                    <a:pt x="247" y="432"/>
                  </a:cubicBezTo>
                  <a:cubicBezTo>
                    <a:pt x="73" y="432"/>
                    <a:pt x="58" y="142"/>
                    <a:pt x="58" y="24"/>
                  </a:cubicBezTo>
                  <a:cubicBezTo>
                    <a:pt x="58" y="8"/>
                    <a:pt x="45" y="1"/>
                    <a:pt x="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3"/>
            <p:cNvSpPr/>
            <p:nvPr/>
          </p:nvSpPr>
          <p:spPr>
            <a:xfrm flipH="1">
              <a:off x="7360128" y="3493260"/>
              <a:ext cx="75426" cy="80225"/>
            </a:xfrm>
            <a:custGeom>
              <a:avLst/>
              <a:gdLst/>
              <a:ahLst/>
              <a:cxnLst/>
              <a:rect l="l" t="t" r="r" b="b"/>
              <a:pathLst>
                <a:path w="503" h="535" extrusionOk="0">
                  <a:moveTo>
                    <a:pt x="84" y="1"/>
                  </a:moveTo>
                  <a:cubicBezTo>
                    <a:pt x="75" y="1"/>
                    <a:pt x="66" y="7"/>
                    <a:pt x="63" y="22"/>
                  </a:cubicBezTo>
                  <a:cubicBezTo>
                    <a:pt x="32" y="169"/>
                    <a:pt x="1" y="483"/>
                    <a:pt x="205" y="530"/>
                  </a:cubicBezTo>
                  <a:cubicBezTo>
                    <a:pt x="220" y="533"/>
                    <a:pt x="235" y="535"/>
                    <a:pt x="250" y="535"/>
                  </a:cubicBezTo>
                  <a:cubicBezTo>
                    <a:pt x="332" y="535"/>
                    <a:pt x="415" y="489"/>
                    <a:pt x="451" y="415"/>
                  </a:cubicBezTo>
                  <a:cubicBezTo>
                    <a:pt x="503" y="299"/>
                    <a:pt x="466" y="163"/>
                    <a:pt x="466" y="43"/>
                  </a:cubicBezTo>
                  <a:cubicBezTo>
                    <a:pt x="466" y="27"/>
                    <a:pt x="453" y="20"/>
                    <a:pt x="440" y="20"/>
                  </a:cubicBezTo>
                  <a:cubicBezTo>
                    <a:pt x="427" y="20"/>
                    <a:pt x="414" y="27"/>
                    <a:pt x="414" y="43"/>
                  </a:cubicBezTo>
                  <a:cubicBezTo>
                    <a:pt x="414" y="127"/>
                    <a:pt x="430" y="216"/>
                    <a:pt x="424" y="299"/>
                  </a:cubicBezTo>
                  <a:cubicBezTo>
                    <a:pt x="416" y="392"/>
                    <a:pt x="351" y="482"/>
                    <a:pt x="258" y="482"/>
                  </a:cubicBezTo>
                  <a:cubicBezTo>
                    <a:pt x="241" y="482"/>
                    <a:pt x="223" y="479"/>
                    <a:pt x="205" y="472"/>
                  </a:cubicBezTo>
                  <a:cubicBezTo>
                    <a:pt x="53" y="425"/>
                    <a:pt x="90" y="153"/>
                    <a:pt x="110" y="33"/>
                  </a:cubicBezTo>
                  <a:cubicBezTo>
                    <a:pt x="114" y="14"/>
                    <a:pt x="98" y="1"/>
                    <a:pt x="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3"/>
            <p:cNvSpPr/>
            <p:nvPr/>
          </p:nvSpPr>
          <p:spPr>
            <a:xfrm flipH="1">
              <a:off x="7242413" y="3496109"/>
              <a:ext cx="73477" cy="71227"/>
            </a:xfrm>
            <a:custGeom>
              <a:avLst/>
              <a:gdLst/>
              <a:ahLst/>
              <a:cxnLst/>
              <a:rect l="l" t="t" r="r" b="b"/>
              <a:pathLst>
                <a:path w="490" h="475" extrusionOk="0">
                  <a:moveTo>
                    <a:pt x="433" y="0"/>
                  </a:moveTo>
                  <a:cubicBezTo>
                    <a:pt x="418" y="0"/>
                    <a:pt x="403" y="13"/>
                    <a:pt x="406" y="35"/>
                  </a:cubicBezTo>
                  <a:cubicBezTo>
                    <a:pt x="430" y="169"/>
                    <a:pt x="428" y="423"/>
                    <a:pt x="245" y="423"/>
                  </a:cubicBezTo>
                  <a:cubicBezTo>
                    <a:pt x="228" y="423"/>
                    <a:pt x="211" y="421"/>
                    <a:pt x="191" y="416"/>
                  </a:cubicBezTo>
                  <a:cubicBezTo>
                    <a:pt x="45" y="390"/>
                    <a:pt x="66" y="155"/>
                    <a:pt x="55" y="40"/>
                  </a:cubicBezTo>
                  <a:cubicBezTo>
                    <a:pt x="53" y="24"/>
                    <a:pt x="38" y="16"/>
                    <a:pt x="25" y="16"/>
                  </a:cubicBezTo>
                  <a:cubicBezTo>
                    <a:pt x="12" y="16"/>
                    <a:pt x="1" y="24"/>
                    <a:pt x="3" y="40"/>
                  </a:cubicBezTo>
                  <a:cubicBezTo>
                    <a:pt x="14" y="197"/>
                    <a:pt x="3" y="469"/>
                    <a:pt x="223" y="474"/>
                  </a:cubicBezTo>
                  <a:cubicBezTo>
                    <a:pt x="225" y="474"/>
                    <a:pt x="228" y="474"/>
                    <a:pt x="230" y="474"/>
                  </a:cubicBezTo>
                  <a:cubicBezTo>
                    <a:pt x="474" y="474"/>
                    <a:pt x="489" y="200"/>
                    <a:pt x="458" y="19"/>
                  </a:cubicBezTo>
                  <a:cubicBezTo>
                    <a:pt x="454" y="6"/>
                    <a:pt x="444" y="0"/>
                    <a:pt x="4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3"/>
            <p:cNvSpPr/>
            <p:nvPr/>
          </p:nvSpPr>
          <p:spPr>
            <a:xfrm flipH="1">
              <a:off x="7382020" y="2444618"/>
              <a:ext cx="15895" cy="123711"/>
            </a:xfrm>
            <a:custGeom>
              <a:avLst/>
              <a:gdLst/>
              <a:ahLst/>
              <a:cxnLst/>
              <a:rect l="l" t="t" r="r" b="b"/>
              <a:pathLst>
                <a:path w="106" h="825" extrusionOk="0">
                  <a:moveTo>
                    <a:pt x="53" y="0"/>
                  </a:moveTo>
                  <a:cubicBezTo>
                    <a:pt x="27" y="0"/>
                    <a:pt x="1" y="17"/>
                    <a:pt x="1" y="51"/>
                  </a:cubicBezTo>
                  <a:lnTo>
                    <a:pt x="1" y="773"/>
                  </a:lnTo>
                  <a:cubicBezTo>
                    <a:pt x="1" y="807"/>
                    <a:pt x="27" y="824"/>
                    <a:pt x="53" y="824"/>
                  </a:cubicBezTo>
                  <a:cubicBezTo>
                    <a:pt x="79" y="824"/>
                    <a:pt x="105" y="807"/>
                    <a:pt x="105" y="773"/>
                  </a:cubicBezTo>
                  <a:lnTo>
                    <a:pt x="105" y="51"/>
                  </a:lnTo>
                  <a:cubicBezTo>
                    <a:pt x="105" y="17"/>
                    <a:pt x="79" y="0"/>
                    <a:pt x="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3"/>
            <p:cNvSpPr/>
            <p:nvPr/>
          </p:nvSpPr>
          <p:spPr>
            <a:xfrm flipH="1">
              <a:off x="7359228" y="2416126"/>
              <a:ext cx="61331" cy="47235"/>
            </a:xfrm>
            <a:custGeom>
              <a:avLst/>
              <a:gdLst/>
              <a:ahLst/>
              <a:cxnLst/>
              <a:rect l="l" t="t" r="r" b="b"/>
              <a:pathLst>
                <a:path w="409" h="315" extrusionOk="0">
                  <a:moveTo>
                    <a:pt x="204" y="1"/>
                  </a:moveTo>
                  <a:cubicBezTo>
                    <a:pt x="0" y="1"/>
                    <a:pt x="0" y="315"/>
                    <a:pt x="204" y="315"/>
                  </a:cubicBezTo>
                  <a:cubicBezTo>
                    <a:pt x="408" y="315"/>
                    <a:pt x="408" y="1"/>
                    <a:pt x="204"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3"/>
            <p:cNvSpPr/>
            <p:nvPr/>
          </p:nvSpPr>
          <p:spPr>
            <a:xfrm flipH="1">
              <a:off x="7309145" y="2512698"/>
              <a:ext cx="158500" cy="91171"/>
            </a:xfrm>
            <a:custGeom>
              <a:avLst/>
              <a:gdLst/>
              <a:ahLst/>
              <a:cxnLst/>
              <a:rect l="l" t="t" r="r" b="b"/>
              <a:pathLst>
                <a:path w="1057" h="608" extrusionOk="0">
                  <a:moveTo>
                    <a:pt x="0" y="607"/>
                  </a:moveTo>
                  <a:cubicBezTo>
                    <a:pt x="0" y="0"/>
                    <a:pt x="1057" y="68"/>
                    <a:pt x="1020" y="607"/>
                  </a:cubicBez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3"/>
            <p:cNvSpPr/>
            <p:nvPr/>
          </p:nvSpPr>
          <p:spPr>
            <a:xfrm flipH="1">
              <a:off x="7309445" y="2535341"/>
              <a:ext cx="162549" cy="71977"/>
            </a:xfrm>
            <a:custGeom>
              <a:avLst/>
              <a:gdLst/>
              <a:ahLst/>
              <a:cxnLst/>
              <a:rect l="l" t="t" r="r" b="b"/>
              <a:pathLst>
                <a:path w="1084" h="480" extrusionOk="0">
                  <a:moveTo>
                    <a:pt x="550" y="1"/>
                  </a:moveTo>
                  <a:cubicBezTo>
                    <a:pt x="283" y="1"/>
                    <a:pt x="13" y="151"/>
                    <a:pt x="3" y="456"/>
                  </a:cubicBezTo>
                  <a:cubicBezTo>
                    <a:pt x="0" y="472"/>
                    <a:pt x="12" y="480"/>
                    <a:pt x="25" y="480"/>
                  </a:cubicBezTo>
                  <a:cubicBezTo>
                    <a:pt x="38" y="480"/>
                    <a:pt x="53" y="472"/>
                    <a:pt x="55" y="456"/>
                  </a:cubicBezTo>
                  <a:cubicBezTo>
                    <a:pt x="66" y="185"/>
                    <a:pt x="308" y="52"/>
                    <a:pt x="548" y="52"/>
                  </a:cubicBezTo>
                  <a:cubicBezTo>
                    <a:pt x="789" y="52"/>
                    <a:pt x="1028" y="188"/>
                    <a:pt x="1023" y="456"/>
                  </a:cubicBezTo>
                  <a:cubicBezTo>
                    <a:pt x="1023" y="472"/>
                    <a:pt x="1036" y="480"/>
                    <a:pt x="1049" y="480"/>
                  </a:cubicBezTo>
                  <a:cubicBezTo>
                    <a:pt x="1062" y="480"/>
                    <a:pt x="1076" y="472"/>
                    <a:pt x="1076" y="456"/>
                  </a:cubicBezTo>
                  <a:cubicBezTo>
                    <a:pt x="1083" y="154"/>
                    <a:pt x="818" y="1"/>
                    <a:pt x="5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3"/>
            <p:cNvSpPr/>
            <p:nvPr/>
          </p:nvSpPr>
          <p:spPr>
            <a:xfrm flipH="1">
              <a:off x="6488472" y="2589475"/>
              <a:ext cx="1796731" cy="854579"/>
            </a:xfrm>
            <a:custGeom>
              <a:avLst/>
              <a:gdLst/>
              <a:ahLst/>
              <a:cxnLst/>
              <a:rect l="l" t="t" r="r" b="b"/>
              <a:pathLst>
                <a:path w="11982" h="5699" extrusionOk="0">
                  <a:moveTo>
                    <a:pt x="8733" y="4762"/>
                  </a:moveTo>
                  <a:cubicBezTo>
                    <a:pt x="8670" y="4752"/>
                    <a:pt x="8623" y="4741"/>
                    <a:pt x="8576" y="4736"/>
                  </a:cubicBezTo>
                  <a:cubicBezTo>
                    <a:pt x="8241" y="4725"/>
                    <a:pt x="7901" y="4699"/>
                    <a:pt x="7566" y="4704"/>
                  </a:cubicBezTo>
                  <a:cubicBezTo>
                    <a:pt x="7027" y="4710"/>
                    <a:pt x="6493" y="4736"/>
                    <a:pt x="5954" y="4752"/>
                  </a:cubicBezTo>
                  <a:cubicBezTo>
                    <a:pt x="5630" y="4762"/>
                    <a:pt x="5306" y="4757"/>
                    <a:pt x="4981" y="4762"/>
                  </a:cubicBezTo>
                  <a:cubicBezTo>
                    <a:pt x="4662" y="4767"/>
                    <a:pt x="4343" y="4783"/>
                    <a:pt x="4024" y="4783"/>
                  </a:cubicBezTo>
                  <a:cubicBezTo>
                    <a:pt x="3820" y="4783"/>
                    <a:pt x="3616" y="4767"/>
                    <a:pt x="3412" y="4762"/>
                  </a:cubicBezTo>
                  <a:cubicBezTo>
                    <a:pt x="3286" y="4762"/>
                    <a:pt x="3155" y="4767"/>
                    <a:pt x="3024" y="4773"/>
                  </a:cubicBezTo>
                  <a:cubicBezTo>
                    <a:pt x="2977" y="4773"/>
                    <a:pt x="2935" y="4783"/>
                    <a:pt x="2883" y="4788"/>
                  </a:cubicBezTo>
                  <a:cubicBezTo>
                    <a:pt x="2967" y="5055"/>
                    <a:pt x="3119" y="5243"/>
                    <a:pt x="3365" y="5353"/>
                  </a:cubicBezTo>
                  <a:cubicBezTo>
                    <a:pt x="3584" y="5447"/>
                    <a:pt x="3809" y="5495"/>
                    <a:pt x="4045" y="5505"/>
                  </a:cubicBezTo>
                  <a:cubicBezTo>
                    <a:pt x="4557" y="5521"/>
                    <a:pt x="5075" y="5526"/>
                    <a:pt x="5588" y="5547"/>
                  </a:cubicBezTo>
                  <a:cubicBezTo>
                    <a:pt x="5939" y="5563"/>
                    <a:pt x="6284" y="5547"/>
                    <a:pt x="6629" y="5484"/>
                  </a:cubicBezTo>
                  <a:cubicBezTo>
                    <a:pt x="6833" y="5447"/>
                    <a:pt x="7043" y="5406"/>
                    <a:pt x="7252" y="5421"/>
                  </a:cubicBezTo>
                  <a:cubicBezTo>
                    <a:pt x="7304" y="5427"/>
                    <a:pt x="7357" y="5416"/>
                    <a:pt x="7404" y="5406"/>
                  </a:cubicBezTo>
                  <a:cubicBezTo>
                    <a:pt x="7623" y="5364"/>
                    <a:pt x="7838" y="5311"/>
                    <a:pt x="8058" y="5280"/>
                  </a:cubicBezTo>
                  <a:cubicBezTo>
                    <a:pt x="8377" y="5228"/>
                    <a:pt x="8565" y="5024"/>
                    <a:pt x="8733" y="4762"/>
                  </a:cubicBezTo>
                  <a:moveTo>
                    <a:pt x="2815" y="2544"/>
                  </a:moveTo>
                  <a:cubicBezTo>
                    <a:pt x="2836" y="2549"/>
                    <a:pt x="2852" y="2549"/>
                    <a:pt x="2862" y="2549"/>
                  </a:cubicBezTo>
                  <a:cubicBezTo>
                    <a:pt x="3438" y="2570"/>
                    <a:pt x="4008" y="2601"/>
                    <a:pt x="4584" y="2612"/>
                  </a:cubicBezTo>
                  <a:cubicBezTo>
                    <a:pt x="5133" y="2622"/>
                    <a:pt x="5682" y="2633"/>
                    <a:pt x="6232" y="2617"/>
                  </a:cubicBezTo>
                  <a:cubicBezTo>
                    <a:pt x="7048" y="2596"/>
                    <a:pt x="7864" y="2549"/>
                    <a:pt x="8675" y="2512"/>
                  </a:cubicBezTo>
                  <a:cubicBezTo>
                    <a:pt x="8816" y="2507"/>
                    <a:pt x="8952" y="2497"/>
                    <a:pt x="9094" y="2486"/>
                  </a:cubicBezTo>
                  <a:cubicBezTo>
                    <a:pt x="9047" y="2230"/>
                    <a:pt x="8989" y="1989"/>
                    <a:pt x="8874" y="1769"/>
                  </a:cubicBezTo>
                  <a:cubicBezTo>
                    <a:pt x="8816" y="1654"/>
                    <a:pt x="8816" y="1654"/>
                    <a:pt x="8686" y="1665"/>
                  </a:cubicBezTo>
                  <a:cubicBezTo>
                    <a:pt x="8372" y="1691"/>
                    <a:pt x="8052" y="1722"/>
                    <a:pt x="7739" y="1738"/>
                  </a:cubicBezTo>
                  <a:cubicBezTo>
                    <a:pt x="7325" y="1759"/>
                    <a:pt x="6912" y="1764"/>
                    <a:pt x="6499" y="1775"/>
                  </a:cubicBezTo>
                  <a:cubicBezTo>
                    <a:pt x="5771" y="1795"/>
                    <a:pt x="5044" y="1816"/>
                    <a:pt x="4317" y="1837"/>
                  </a:cubicBezTo>
                  <a:cubicBezTo>
                    <a:pt x="3945" y="1843"/>
                    <a:pt x="3569" y="1848"/>
                    <a:pt x="3192" y="1853"/>
                  </a:cubicBezTo>
                  <a:cubicBezTo>
                    <a:pt x="3124" y="1853"/>
                    <a:pt x="3066" y="1863"/>
                    <a:pt x="3035" y="1932"/>
                  </a:cubicBezTo>
                  <a:cubicBezTo>
                    <a:pt x="2946" y="2125"/>
                    <a:pt x="2852" y="2319"/>
                    <a:pt x="2815" y="2544"/>
                  </a:cubicBezTo>
                  <a:moveTo>
                    <a:pt x="3192" y="1733"/>
                  </a:moveTo>
                  <a:cubicBezTo>
                    <a:pt x="5044" y="1707"/>
                    <a:pt x="6880" y="1686"/>
                    <a:pt x="8733" y="1544"/>
                  </a:cubicBezTo>
                  <a:cubicBezTo>
                    <a:pt x="8706" y="1497"/>
                    <a:pt x="8696" y="1471"/>
                    <a:pt x="8675" y="1450"/>
                  </a:cubicBezTo>
                  <a:cubicBezTo>
                    <a:pt x="8466" y="1209"/>
                    <a:pt x="8267" y="964"/>
                    <a:pt x="8047" y="739"/>
                  </a:cubicBezTo>
                  <a:cubicBezTo>
                    <a:pt x="7927" y="618"/>
                    <a:pt x="7775" y="508"/>
                    <a:pt x="7618" y="446"/>
                  </a:cubicBezTo>
                  <a:cubicBezTo>
                    <a:pt x="7226" y="294"/>
                    <a:pt x="6828" y="179"/>
                    <a:pt x="6404" y="163"/>
                  </a:cubicBezTo>
                  <a:cubicBezTo>
                    <a:pt x="5902" y="147"/>
                    <a:pt x="5415" y="137"/>
                    <a:pt x="4929" y="299"/>
                  </a:cubicBezTo>
                  <a:cubicBezTo>
                    <a:pt x="4557" y="419"/>
                    <a:pt x="4217" y="587"/>
                    <a:pt x="3909" y="822"/>
                  </a:cubicBezTo>
                  <a:cubicBezTo>
                    <a:pt x="3595" y="1058"/>
                    <a:pt x="3365" y="1361"/>
                    <a:pt x="3192" y="1733"/>
                  </a:cubicBezTo>
                  <a:moveTo>
                    <a:pt x="3495" y="2706"/>
                  </a:moveTo>
                  <a:cubicBezTo>
                    <a:pt x="3103" y="2706"/>
                    <a:pt x="2737" y="2706"/>
                    <a:pt x="2376" y="2711"/>
                  </a:cubicBezTo>
                  <a:cubicBezTo>
                    <a:pt x="2166" y="2711"/>
                    <a:pt x="1957" y="2722"/>
                    <a:pt x="1748" y="2732"/>
                  </a:cubicBezTo>
                  <a:cubicBezTo>
                    <a:pt x="1387" y="2753"/>
                    <a:pt x="1052" y="2868"/>
                    <a:pt x="717" y="2994"/>
                  </a:cubicBezTo>
                  <a:cubicBezTo>
                    <a:pt x="461" y="3083"/>
                    <a:pt x="278" y="3266"/>
                    <a:pt x="220" y="3543"/>
                  </a:cubicBezTo>
                  <a:cubicBezTo>
                    <a:pt x="162" y="3846"/>
                    <a:pt x="267" y="4108"/>
                    <a:pt x="450" y="4343"/>
                  </a:cubicBezTo>
                  <a:cubicBezTo>
                    <a:pt x="492" y="4396"/>
                    <a:pt x="565" y="4427"/>
                    <a:pt x="628" y="4443"/>
                  </a:cubicBezTo>
                  <a:cubicBezTo>
                    <a:pt x="1246" y="4600"/>
                    <a:pt x="1879" y="4642"/>
                    <a:pt x="2512" y="4652"/>
                  </a:cubicBezTo>
                  <a:cubicBezTo>
                    <a:pt x="3176" y="4663"/>
                    <a:pt x="3841" y="4657"/>
                    <a:pt x="4505" y="4642"/>
                  </a:cubicBezTo>
                  <a:cubicBezTo>
                    <a:pt x="5164" y="4631"/>
                    <a:pt x="5818" y="4610"/>
                    <a:pt x="6478" y="4595"/>
                  </a:cubicBezTo>
                  <a:cubicBezTo>
                    <a:pt x="6860" y="4584"/>
                    <a:pt x="7241" y="4574"/>
                    <a:pt x="7623" y="4579"/>
                  </a:cubicBezTo>
                  <a:cubicBezTo>
                    <a:pt x="7927" y="4579"/>
                    <a:pt x="8225" y="4600"/>
                    <a:pt x="8529" y="4605"/>
                  </a:cubicBezTo>
                  <a:cubicBezTo>
                    <a:pt x="8722" y="4610"/>
                    <a:pt x="8921" y="4600"/>
                    <a:pt x="9120" y="4610"/>
                  </a:cubicBezTo>
                  <a:cubicBezTo>
                    <a:pt x="9439" y="4621"/>
                    <a:pt x="9753" y="4636"/>
                    <a:pt x="10072" y="4595"/>
                  </a:cubicBezTo>
                  <a:cubicBezTo>
                    <a:pt x="10386" y="4553"/>
                    <a:pt x="10360" y="4511"/>
                    <a:pt x="10674" y="4474"/>
                  </a:cubicBezTo>
                  <a:cubicBezTo>
                    <a:pt x="10941" y="4443"/>
                    <a:pt x="11181" y="4364"/>
                    <a:pt x="11411" y="4234"/>
                  </a:cubicBezTo>
                  <a:cubicBezTo>
                    <a:pt x="11731" y="4045"/>
                    <a:pt x="11767" y="3778"/>
                    <a:pt x="11731" y="3407"/>
                  </a:cubicBezTo>
                  <a:cubicBezTo>
                    <a:pt x="11626" y="3219"/>
                    <a:pt x="11521" y="3035"/>
                    <a:pt x="11411" y="2847"/>
                  </a:cubicBezTo>
                  <a:cubicBezTo>
                    <a:pt x="11401" y="2831"/>
                    <a:pt x="11380" y="2821"/>
                    <a:pt x="11364" y="2810"/>
                  </a:cubicBezTo>
                  <a:cubicBezTo>
                    <a:pt x="11197" y="2711"/>
                    <a:pt x="11024" y="2622"/>
                    <a:pt x="10831" y="2612"/>
                  </a:cubicBezTo>
                  <a:cubicBezTo>
                    <a:pt x="10449" y="2596"/>
                    <a:pt x="10396" y="2580"/>
                    <a:pt x="10009" y="2586"/>
                  </a:cubicBezTo>
                  <a:cubicBezTo>
                    <a:pt x="9596" y="2591"/>
                    <a:pt x="9188" y="2627"/>
                    <a:pt x="8774" y="2643"/>
                  </a:cubicBezTo>
                  <a:cubicBezTo>
                    <a:pt x="8382" y="2659"/>
                    <a:pt x="7995" y="2659"/>
                    <a:pt x="7608" y="2674"/>
                  </a:cubicBezTo>
                  <a:cubicBezTo>
                    <a:pt x="7043" y="2695"/>
                    <a:pt x="6478" y="2732"/>
                    <a:pt x="5907" y="2753"/>
                  </a:cubicBezTo>
                  <a:cubicBezTo>
                    <a:pt x="5583" y="2763"/>
                    <a:pt x="5259" y="2748"/>
                    <a:pt x="4934" y="2742"/>
                  </a:cubicBezTo>
                  <a:cubicBezTo>
                    <a:pt x="4442" y="2732"/>
                    <a:pt x="3956" y="2716"/>
                    <a:pt x="3495" y="2706"/>
                  </a:cubicBezTo>
                  <a:moveTo>
                    <a:pt x="6959" y="106"/>
                  </a:moveTo>
                  <a:cubicBezTo>
                    <a:pt x="7221" y="158"/>
                    <a:pt x="7487" y="242"/>
                    <a:pt x="7733" y="362"/>
                  </a:cubicBezTo>
                  <a:cubicBezTo>
                    <a:pt x="7995" y="487"/>
                    <a:pt x="8220" y="681"/>
                    <a:pt x="8408" y="911"/>
                  </a:cubicBezTo>
                  <a:cubicBezTo>
                    <a:pt x="8544" y="1089"/>
                    <a:pt x="8680" y="1272"/>
                    <a:pt x="8816" y="1450"/>
                  </a:cubicBezTo>
                  <a:cubicBezTo>
                    <a:pt x="8822" y="1450"/>
                    <a:pt x="8822" y="1455"/>
                    <a:pt x="8822" y="1455"/>
                  </a:cubicBezTo>
                  <a:cubicBezTo>
                    <a:pt x="9041" y="1612"/>
                    <a:pt x="9057" y="1874"/>
                    <a:pt x="9146" y="2094"/>
                  </a:cubicBezTo>
                  <a:cubicBezTo>
                    <a:pt x="9193" y="2198"/>
                    <a:pt x="9224" y="2308"/>
                    <a:pt x="9261" y="2418"/>
                  </a:cubicBezTo>
                  <a:cubicBezTo>
                    <a:pt x="9277" y="2470"/>
                    <a:pt x="9298" y="2486"/>
                    <a:pt x="9350" y="2486"/>
                  </a:cubicBezTo>
                  <a:cubicBezTo>
                    <a:pt x="9596" y="2470"/>
                    <a:pt x="9837" y="2449"/>
                    <a:pt x="10082" y="2449"/>
                  </a:cubicBezTo>
                  <a:cubicBezTo>
                    <a:pt x="10438" y="2444"/>
                    <a:pt x="10454" y="2449"/>
                    <a:pt x="10810" y="2470"/>
                  </a:cubicBezTo>
                  <a:cubicBezTo>
                    <a:pt x="10946" y="2476"/>
                    <a:pt x="11087" y="2533"/>
                    <a:pt x="11223" y="2570"/>
                  </a:cubicBezTo>
                  <a:cubicBezTo>
                    <a:pt x="11589" y="2669"/>
                    <a:pt x="11982" y="3245"/>
                    <a:pt x="11898" y="3648"/>
                  </a:cubicBezTo>
                  <a:cubicBezTo>
                    <a:pt x="11882" y="3721"/>
                    <a:pt x="11882" y="3794"/>
                    <a:pt x="11867" y="3862"/>
                  </a:cubicBezTo>
                  <a:cubicBezTo>
                    <a:pt x="11809" y="4150"/>
                    <a:pt x="11605" y="4317"/>
                    <a:pt x="11359" y="4412"/>
                  </a:cubicBezTo>
                  <a:cubicBezTo>
                    <a:pt x="11134" y="4500"/>
                    <a:pt x="10899" y="4558"/>
                    <a:pt x="10663" y="4600"/>
                  </a:cubicBezTo>
                  <a:cubicBezTo>
                    <a:pt x="10145" y="4694"/>
                    <a:pt x="9957" y="4762"/>
                    <a:pt x="9428" y="4757"/>
                  </a:cubicBezTo>
                  <a:cubicBezTo>
                    <a:pt x="9287" y="4752"/>
                    <a:pt x="9151" y="4741"/>
                    <a:pt x="9010" y="4731"/>
                  </a:cubicBezTo>
                  <a:cubicBezTo>
                    <a:pt x="8926" y="4725"/>
                    <a:pt x="8884" y="4762"/>
                    <a:pt x="8842" y="4835"/>
                  </a:cubicBezTo>
                  <a:cubicBezTo>
                    <a:pt x="8654" y="5154"/>
                    <a:pt x="8398" y="5385"/>
                    <a:pt x="8016" y="5442"/>
                  </a:cubicBezTo>
                  <a:cubicBezTo>
                    <a:pt x="7780" y="5474"/>
                    <a:pt x="7545" y="5526"/>
                    <a:pt x="7309" y="5552"/>
                  </a:cubicBezTo>
                  <a:cubicBezTo>
                    <a:pt x="7116" y="5578"/>
                    <a:pt x="6917" y="5568"/>
                    <a:pt x="6724" y="5599"/>
                  </a:cubicBezTo>
                  <a:cubicBezTo>
                    <a:pt x="6399" y="5657"/>
                    <a:pt x="6069" y="5699"/>
                    <a:pt x="5740" y="5688"/>
                  </a:cubicBezTo>
                  <a:cubicBezTo>
                    <a:pt x="5086" y="5667"/>
                    <a:pt x="4432" y="5652"/>
                    <a:pt x="3778" y="5625"/>
                  </a:cubicBezTo>
                  <a:cubicBezTo>
                    <a:pt x="3501" y="5615"/>
                    <a:pt x="3249" y="5495"/>
                    <a:pt x="3035" y="5327"/>
                  </a:cubicBezTo>
                  <a:cubicBezTo>
                    <a:pt x="2888" y="5212"/>
                    <a:pt x="2805" y="5055"/>
                    <a:pt x="2758" y="4882"/>
                  </a:cubicBezTo>
                  <a:cubicBezTo>
                    <a:pt x="2742" y="4804"/>
                    <a:pt x="2705" y="4788"/>
                    <a:pt x="2632" y="4788"/>
                  </a:cubicBezTo>
                  <a:cubicBezTo>
                    <a:pt x="2339" y="4778"/>
                    <a:pt x="2041" y="4767"/>
                    <a:pt x="1748" y="4757"/>
                  </a:cubicBezTo>
                  <a:cubicBezTo>
                    <a:pt x="1397" y="4752"/>
                    <a:pt x="1057" y="4673"/>
                    <a:pt x="712" y="4605"/>
                  </a:cubicBezTo>
                  <a:cubicBezTo>
                    <a:pt x="675" y="4600"/>
                    <a:pt x="639" y="4584"/>
                    <a:pt x="602" y="4584"/>
                  </a:cubicBezTo>
                  <a:cubicBezTo>
                    <a:pt x="429" y="4579"/>
                    <a:pt x="325" y="4480"/>
                    <a:pt x="241" y="4343"/>
                  </a:cubicBezTo>
                  <a:cubicBezTo>
                    <a:pt x="74" y="4077"/>
                    <a:pt x="0" y="3789"/>
                    <a:pt x="74" y="3480"/>
                  </a:cubicBezTo>
                  <a:cubicBezTo>
                    <a:pt x="147" y="3182"/>
                    <a:pt x="330" y="2973"/>
                    <a:pt x="633" y="2879"/>
                  </a:cubicBezTo>
                  <a:cubicBezTo>
                    <a:pt x="832" y="2816"/>
                    <a:pt x="1026" y="2716"/>
                    <a:pt x="1235" y="2680"/>
                  </a:cubicBezTo>
                  <a:cubicBezTo>
                    <a:pt x="1544" y="2627"/>
                    <a:pt x="1863" y="2612"/>
                    <a:pt x="2177" y="2580"/>
                  </a:cubicBezTo>
                  <a:cubicBezTo>
                    <a:pt x="2308" y="2570"/>
                    <a:pt x="2438" y="2570"/>
                    <a:pt x="2569" y="2554"/>
                  </a:cubicBezTo>
                  <a:cubicBezTo>
                    <a:pt x="2601" y="2554"/>
                    <a:pt x="2642" y="2523"/>
                    <a:pt x="2648" y="2497"/>
                  </a:cubicBezTo>
                  <a:cubicBezTo>
                    <a:pt x="2799" y="2031"/>
                    <a:pt x="3072" y="1628"/>
                    <a:pt x="3349" y="1236"/>
                  </a:cubicBezTo>
                  <a:cubicBezTo>
                    <a:pt x="3715" y="718"/>
                    <a:pt x="4223" y="393"/>
                    <a:pt x="4824" y="189"/>
                  </a:cubicBezTo>
                  <a:cubicBezTo>
                    <a:pt x="5238" y="53"/>
                    <a:pt x="5651" y="1"/>
                    <a:pt x="6080" y="32"/>
                  </a:cubicBez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3"/>
            <p:cNvSpPr/>
            <p:nvPr/>
          </p:nvSpPr>
          <p:spPr>
            <a:xfrm flipH="1">
              <a:off x="6520561" y="2976362"/>
              <a:ext cx="1740349" cy="312351"/>
            </a:xfrm>
            <a:custGeom>
              <a:avLst/>
              <a:gdLst/>
              <a:ahLst/>
              <a:cxnLst/>
              <a:rect l="l" t="t" r="r" b="b"/>
              <a:pathLst>
                <a:path w="11606" h="2083" extrusionOk="0">
                  <a:moveTo>
                    <a:pt x="3333" y="126"/>
                  </a:moveTo>
                  <a:cubicBezTo>
                    <a:pt x="3794" y="136"/>
                    <a:pt x="4280" y="152"/>
                    <a:pt x="4772" y="162"/>
                  </a:cubicBezTo>
                  <a:cubicBezTo>
                    <a:pt x="5097" y="168"/>
                    <a:pt x="5421" y="183"/>
                    <a:pt x="5745" y="173"/>
                  </a:cubicBezTo>
                  <a:cubicBezTo>
                    <a:pt x="6316" y="152"/>
                    <a:pt x="6881" y="115"/>
                    <a:pt x="7446" y="94"/>
                  </a:cubicBezTo>
                  <a:cubicBezTo>
                    <a:pt x="7833" y="79"/>
                    <a:pt x="8220" y="79"/>
                    <a:pt x="8612" y="63"/>
                  </a:cubicBezTo>
                  <a:cubicBezTo>
                    <a:pt x="9026" y="47"/>
                    <a:pt x="9434" y="11"/>
                    <a:pt x="9847" y="6"/>
                  </a:cubicBezTo>
                  <a:cubicBezTo>
                    <a:pt x="10234" y="0"/>
                    <a:pt x="10287" y="16"/>
                    <a:pt x="10669" y="32"/>
                  </a:cubicBezTo>
                  <a:cubicBezTo>
                    <a:pt x="10862" y="42"/>
                    <a:pt x="11035" y="131"/>
                    <a:pt x="11202" y="230"/>
                  </a:cubicBezTo>
                  <a:cubicBezTo>
                    <a:pt x="11218" y="241"/>
                    <a:pt x="11239" y="251"/>
                    <a:pt x="11249" y="267"/>
                  </a:cubicBezTo>
                  <a:cubicBezTo>
                    <a:pt x="11359" y="455"/>
                    <a:pt x="11464" y="639"/>
                    <a:pt x="11569" y="827"/>
                  </a:cubicBezTo>
                  <a:cubicBezTo>
                    <a:pt x="11605" y="1198"/>
                    <a:pt x="11569" y="1465"/>
                    <a:pt x="11249" y="1654"/>
                  </a:cubicBezTo>
                  <a:cubicBezTo>
                    <a:pt x="11019" y="1784"/>
                    <a:pt x="10779" y="1863"/>
                    <a:pt x="10512" y="1894"/>
                  </a:cubicBezTo>
                  <a:cubicBezTo>
                    <a:pt x="10198" y="1931"/>
                    <a:pt x="10224" y="1973"/>
                    <a:pt x="9910" y="2015"/>
                  </a:cubicBezTo>
                  <a:cubicBezTo>
                    <a:pt x="9591" y="2056"/>
                    <a:pt x="9277" y="2041"/>
                    <a:pt x="8958" y="2030"/>
                  </a:cubicBezTo>
                  <a:cubicBezTo>
                    <a:pt x="8759" y="2020"/>
                    <a:pt x="8560" y="2030"/>
                    <a:pt x="8367" y="2025"/>
                  </a:cubicBezTo>
                  <a:cubicBezTo>
                    <a:pt x="8063" y="2020"/>
                    <a:pt x="7765" y="1999"/>
                    <a:pt x="7461" y="1999"/>
                  </a:cubicBezTo>
                  <a:cubicBezTo>
                    <a:pt x="7079" y="1994"/>
                    <a:pt x="6698" y="2004"/>
                    <a:pt x="6316" y="2015"/>
                  </a:cubicBezTo>
                  <a:cubicBezTo>
                    <a:pt x="5656" y="2030"/>
                    <a:pt x="5002" y="2051"/>
                    <a:pt x="4343" y="2062"/>
                  </a:cubicBezTo>
                  <a:cubicBezTo>
                    <a:pt x="3679" y="2077"/>
                    <a:pt x="3014" y="2083"/>
                    <a:pt x="2350" y="2072"/>
                  </a:cubicBezTo>
                  <a:cubicBezTo>
                    <a:pt x="1717" y="2062"/>
                    <a:pt x="1084" y="2020"/>
                    <a:pt x="466" y="1863"/>
                  </a:cubicBezTo>
                  <a:cubicBezTo>
                    <a:pt x="403" y="1847"/>
                    <a:pt x="330" y="1816"/>
                    <a:pt x="288" y="1763"/>
                  </a:cubicBezTo>
                  <a:cubicBezTo>
                    <a:pt x="105" y="1528"/>
                    <a:pt x="0" y="1266"/>
                    <a:pt x="58" y="963"/>
                  </a:cubicBezTo>
                  <a:cubicBezTo>
                    <a:pt x="116" y="686"/>
                    <a:pt x="299" y="503"/>
                    <a:pt x="555" y="414"/>
                  </a:cubicBezTo>
                  <a:cubicBezTo>
                    <a:pt x="890" y="288"/>
                    <a:pt x="1225" y="173"/>
                    <a:pt x="1586" y="152"/>
                  </a:cubicBezTo>
                  <a:cubicBezTo>
                    <a:pt x="1795" y="142"/>
                    <a:pt x="2004" y="131"/>
                    <a:pt x="2214" y="131"/>
                  </a:cubicBezTo>
                  <a:cubicBezTo>
                    <a:pt x="2575" y="126"/>
                    <a:pt x="2941" y="126"/>
                    <a:pt x="3333" y="126"/>
                  </a:cubicBez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3"/>
            <p:cNvSpPr/>
            <p:nvPr/>
          </p:nvSpPr>
          <p:spPr>
            <a:xfrm flipH="1">
              <a:off x="6975657" y="2609869"/>
              <a:ext cx="831037" cy="239474"/>
            </a:xfrm>
            <a:custGeom>
              <a:avLst/>
              <a:gdLst/>
              <a:ahLst/>
              <a:cxnLst/>
              <a:rect l="l" t="t" r="r" b="b"/>
              <a:pathLst>
                <a:path w="5542" h="1597" extrusionOk="0">
                  <a:moveTo>
                    <a:pt x="1" y="1597"/>
                  </a:moveTo>
                  <a:cubicBezTo>
                    <a:pt x="174" y="1225"/>
                    <a:pt x="404" y="922"/>
                    <a:pt x="718" y="686"/>
                  </a:cubicBezTo>
                  <a:cubicBezTo>
                    <a:pt x="1026" y="451"/>
                    <a:pt x="1366" y="283"/>
                    <a:pt x="1738" y="163"/>
                  </a:cubicBezTo>
                  <a:cubicBezTo>
                    <a:pt x="2224" y="1"/>
                    <a:pt x="2711" y="11"/>
                    <a:pt x="3213" y="27"/>
                  </a:cubicBezTo>
                  <a:cubicBezTo>
                    <a:pt x="3637" y="43"/>
                    <a:pt x="4035" y="158"/>
                    <a:pt x="4427" y="310"/>
                  </a:cubicBezTo>
                  <a:cubicBezTo>
                    <a:pt x="4584" y="372"/>
                    <a:pt x="4736" y="482"/>
                    <a:pt x="4856" y="603"/>
                  </a:cubicBezTo>
                  <a:cubicBezTo>
                    <a:pt x="5076" y="828"/>
                    <a:pt x="5275" y="1073"/>
                    <a:pt x="5484" y="1314"/>
                  </a:cubicBezTo>
                  <a:cubicBezTo>
                    <a:pt x="5505" y="1335"/>
                    <a:pt x="5515" y="1361"/>
                    <a:pt x="5542" y="1408"/>
                  </a:cubicBezTo>
                  <a:cubicBezTo>
                    <a:pt x="3689" y="1550"/>
                    <a:pt x="1853" y="1571"/>
                    <a:pt x="1" y="1597"/>
                  </a:cubicBezTo>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3"/>
            <p:cNvSpPr/>
            <p:nvPr/>
          </p:nvSpPr>
          <p:spPr>
            <a:xfrm flipH="1">
              <a:off x="6921526" y="2837502"/>
              <a:ext cx="941552" cy="146803"/>
            </a:xfrm>
            <a:custGeom>
              <a:avLst/>
              <a:gdLst/>
              <a:ahLst/>
              <a:cxnLst/>
              <a:rect l="l" t="t" r="r" b="b"/>
              <a:pathLst>
                <a:path w="6279" h="979" extrusionOk="0">
                  <a:moveTo>
                    <a:pt x="0" y="890"/>
                  </a:moveTo>
                  <a:cubicBezTo>
                    <a:pt x="37" y="665"/>
                    <a:pt x="131" y="471"/>
                    <a:pt x="220" y="278"/>
                  </a:cubicBezTo>
                  <a:cubicBezTo>
                    <a:pt x="251" y="209"/>
                    <a:pt x="309" y="199"/>
                    <a:pt x="377" y="199"/>
                  </a:cubicBezTo>
                  <a:cubicBezTo>
                    <a:pt x="754" y="194"/>
                    <a:pt x="1130" y="189"/>
                    <a:pt x="1502" y="183"/>
                  </a:cubicBezTo>
                  <a:cubicBezTo>
                    <a:pt x="2229" y="162"/>
                    <a:pt x="2956" y="141"/>
                    <a:pt x="3684" y="121"/>
                  </a:cubicBezTo>
                  <a:cubicBezTo>
                    <a:pt x="4097" y="110"/>
                    <a:pt x="4510" y="105"/>
                    <a:pt x="4924" y="84"/>
                  </a:cubicBezTo>
                  <a:cubicBezTo>
                    <a:pt x="5237" y="73"/>
                    <a:pt x="5557" y="37"/>
                    <a:pt x="5871" y="11"/>
                  </a:cubicBezTo>
                  <a:cubicBezTo>
                    <a:pt x="6001" y="0"/>
                    <a:pt x="6001" y="0"/>
                    <a:pt x="6059" y="115"/>
                  </a:cubicBezTo>
                  <a:cubicBezTo>
                    <a:pt x="6174" y="335"/>
                    <a:pt x="6232" y="576"/>
                    <a:pt x="6279" y="832"/>
                  </a:cubicBezTo>
                  <a:cubicBezTo>
                    <a:pt x="6137" y="843"/>
                    <a:pt x="6001" y="853"/>
                    <a:pt x="5860" y="858"/>
                  </a:cubicBezTo>
                  <a:cubicBezTo>
                    <a:pt x="5049" y="895"/>
                    <a:pt x="4233" y="942"/>
                    <a:pt x="3417" y="963"/>
                  </a:cubicBezTo>
                  <a:cubicBezTo>
                    <a:pt x="2867" y="979"/>
                    <a:pt x="2318" y="968"/>
                    <a:pt x="1769" y="958"/>
                  </a:cubicBezTo>
                  <a:cubicBezTo>
                    <a:pt x="1193" y="947"/>
                    <a:pt x="623" y="916"/>
                    <a:pt x="47" y="895"/>
                  </a:cubicBezTo>
                  <a:cubicBezTo>
                    <a:pt x="37" y="895"/>
                    <a:pt x="21" y="895"/>
                    <a:pt x="0" y="890"/>
                  </a:cubicBezTo>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3"/>
            <p:cNvSpPr/>
            <p:nvPr/>
          </p:nvSpPr>
          <p:spPr>
            <a:xfrm flipH="1">
              <a:off x="6975658" y="3294118"/>
              <a:ext cx="877222" cy="129559"/>
            </a:xfrm>
            <a:custGeom>
              <a:avLst/>
              <a:gdLst/>
              <a:ahLst/>
              <a:cxnLst/>
              <a:rect l="l" t="t" r="r" b="b"/>
              <a:pathLst>
                <a:path w="5850" h="864" extrusionOk="0">
                  <a:moveTo>
                    <a:pt x="5850" y="63"/>
                  </a:moveTo>
                  <a:cubicBezTo>
                    <a:pt x="5682" y="325"/>
                    <a:pt x="5494" y="529"/>
                    <a:pt x="5175" y="581"/>
                  </a:cubicBezTo>
                  <a:cubicBezTo>
                    <a:pt x="4955" y="612"/>
                    <a:pt x="4740" y="665"/>
                    <a:pt x="4521" y="707"/>
                  </a:cubicBezTo>
                  <a:cubicBezTo>
                    <a:pt x="4474" y="717"/>
                    <a:pt x="4421" y="728"/>
                    <a:pt x="4369" y="722"/>
                  </a:cubicBezTo>
                  <a:cubicBezTo>
                    <a:pt x="4160" y="707"/>
                    <a:pt x="3950" y="748"/>
                    <a:pt x="3746" y="785"/>
                  </a:cubicBezTo>
                  <a:cubicBezTo>
                    <a:pt x="3401" y="848"/>
                    <a:pt x="3056" y="864"/>
                    <a:pt x="2705" y="848"/>
                  </a:cubicBezTo>
                  <a:cubicBezTo>
                    <a:pt x="2192" y="827"/>
                    <a:pt x="1674" y="822"/>
                    <a:pt x="1162" y="806"/>
                  </a:cubicBezTo>
                  <a:cubicBezTo>
                    <a:pt x="926" y="796"/>
                    <a:pt x="701" y="748"/>
                    <a:pt x="482" y="654"/>
                  </a:cubicBezTo>
                  <a:cubicBezTo>
                    <a:pt x="236" y="544"/>
                    <a:pt x="84" y="356"/>
                    <a:pt x="0" y="89"/>
                  </a:cubicBezTo>
                  <a:cubicBezTo>
                    <a:pt x="52" y="84"/>
                    <a:pt x="94" y="74"/>
                    <a:pt x="141" y="74"/>
                  </a:cubicBezTo>
                  <a:cubicBezTo>
                    <a:pt x="272" y="68"/>
                    <a:pt x="403" y="63"/>
                    <a:pt x="529" y="63"/>
                  </a:cubicBezTo>
                  <a:cubicBezTo>
                    <a:pt x="733" y="68"/>
                    <a:pt x="937" y="84"/>
                    <a:pt x="1141" y="84"/>
                  </a:cubicBezTo>
                  <a:cubicBezTo>
                    <a:pt x="1460" y="84"/>
                    <a:pt x="1779" y="68"/>
                    <a:pt x="2098" y="63"/>
                  </a:cubicBezTo>
                  <a:cubicBezTo>
                    <a:pt x="2423" y="58"/>
                    <a:pt x="2747" y="63"/>
                    <a:pt x="3071" y="53"/>
                  </a:cubicBezTo>
                  <a:cubicBezTo>
                    <a:pt x="3610" y="37"/>
                    <a:pt x="4144" y="11"/>
                    <a:pt x="4683" y="5"/>
                  </a:cubicBezTo>
                  <a:cubicBezTo>
                    <a:pt x="5018" y="0"/>
                    <a:pt x="5358" y="26"/>
                    <a:pt x="5693" y="37"/>
                  </a:cubicBezTo>
                  <a:cubicBezTo>
                    <a:pt x="5740" y="42"/>
                    <a:pt x="5787" y="53"/>
                    <a:pt x="5850" y="63"/>
                  </a:cubicBez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3"/>
            <p:cNvSpPr/>
            <p:nvPr/>
          </p:nvSpPr>
          <p:spPr>
            <a:xfrm flipH="1">
              <a:off x="7732767" y="2906482"/>
              <a:ext cx="40187" cy="31490"/>
            </a:xfrm>
            <a:custGeom>
              <a:avLst/>
              <a:gdLst/>
              <a:ahLst/>
              <a:cxnLst/>
              <a:rect l="l" t="t" r="r" b="b"/>
              <a:pathLst>
                <a:path w="268" h="210" extrusionOk="0">
                  <a:moveTo>
                    <a:pt x="132" y="1"/>
                  </a:moveTo>
                  <a:cubicBezTo>
                    <a:pt x="1" y="1"/>
                    <a:pt x="1" y="210"/>
                    <a:pt x="132" y="210"/>
                  </a:cubicBezTo>
                  <a:cubicBezTo>
                    <a:pt x="268" y="210"/>
                    <a:pt x="268" y="1"/>
                    <a:pt x="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3"/>
            <p:cNvSpPr/>
            <p:nvPr/>
          </p:nvSpPr>
          <p:spPr>
            <a:xfrm flipH="1">
              <a:off x="7605605" y="2906482"/>
              <a:ext cx="40937" cy="31490"/>
            </a:xfrm>
            <a:custGeom>
              <a:avLst/>
              <a:gdLst/>
              <a:ahLst/>
              <a:cxnLst/>
              <a:rect l="l" t="t" r="r" b="b"/>
              <a:pathLst>
                <a:path w="273" h="210" extrusionOk="0">
                  <a:moveTo>
                    <a:pt x="136" y="1"/>
                  </a:moveTo>
                  <a:cubicBezTo>
                    <a:pt x="0" y="1"/>
                    <a:pt x="0" y="210"/>
                    <a:pt x="136" y="210"/>
                  </a:cubicBezTo>
                  <a:cubicBezTo>
                    <a:pt x="272" y="210"/>
                    <a:pt x="272" y="1"/>
                    <a:pt x="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3"/>
            <p:cNvSpPr/>
            <p:nvPr/>
          </p:nvSpPr>
          <p:spPr>
            <a:xfrm flipH="1">
              <a:off x="7466746" y="2906482"/>
              <a:ext cx="40937" cy="31490"/>
            </a:xfrm>
            <a:custGeom>
              <a:avLst/>
              <a:gdLst/>
              <a:ahLst/>
              <a:cxnLst/>
              <a:rect l="l" t="t" r="r" b="b"/>
              <a:pathLst>
                <a:path w="273" h="210" extrusionOk="0">
                  <a:moveTo>
                    <a:pt x="136" y="1"/>
                  </a:moveTo>
                  <a:cubicBezTo>
                    <a:pt x="0" y="1"/>
                    <a:pt x="0" y="210"/>
                    <a:pt x="136" y="210"/>
                  </a:cubicBezTo>
                  <a:cubicBezTo>
                    <a:pt x="267" y="210"/>
                    <a:pt x="272" y="1"/>
                    <a:pt x="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3"/>
            <p:cNvSpPr/>
            <p:nvPr/>
          </p:nvSpPr>
          <p:spPr>
            <a:xfrm flipH="1">
              <a:off x="7316191" y="2906482"/>
              <a:ext cx="40937" cy="31490"/>
            </a:xfrm>
            <a:custGeom>
              <a:avLst/>
              <a:gdLst/>
              <a:ahLst/>
              <a:cxnLst/>
              <a:rect l="l" t="t" r="r" b="b"/>
              <a:pathLst>
                <a:path w="273" h="210" extrusionOk="0">
                  <a:moveTo>
                    <a:pt x="137" y="1"/>
                  </a:moveTo>
                  <a:cubicBezTo>
                    <a:pt x="1" y="1"/>
                    <a:pt x="1" y="210"/>
                    <a:pt x="137" y="210"/>
                  </a:cubicBezTo>
                  <a:cubicBezTo>
                    <a:pt x="273" y="210"/>
                    <a:pt x="273" y="1"/>
                    <a:pt x="1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3"/>
            <p:cNvSpPr/>
            <p:nvPr/>
          </p:nvSpPr>
          <p:spPr>
            <a:xfrm flipH="1">
              <a:off x="7165485" y="2906482"/>
              <a:ext cx="40937" cy="31490"/>
            </a:xfrm>
            <a:custGeom>
              <a:avLst/>
              <a:gdLst/>
              <a:ahLst/>
              <a:cxnLst/>
              <a:rect l="l" t="t" r="r" b="b"/>
              <a:pathLst>
                <a:path w="273" h="210" extrusionOk="0">
                  <a:moveTo>
                    <a:pt x="136" y="1"/>
                  </a:moveTo>
                  <a:cubicBezTo>
                    <a:pt x="0" y="1"/>
                    <a:pt x="0" y="210"/>
                    <a:pt x="136" y="210"/>
                  </a:cubicBezTo>
                  <a:cubicBezTo>
                    <a:pt x="272" y="210"/>
                    <a:pt x="272" y="1"/>
                    <a:pt x="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3"/>
            <p:cNvSpPr/>
            <p:nvPr/>
          </p:nvSpPr>
          <p:spPr>
            <a:xfrm flipH="1">
              <a:off x="7014780" y="2893886"/>
              <a:ext cx="41087" cy="31640"/>
            </a:xfrm>
            <a:custGeom>
              <a:avLst/>
              <a:gdLst/>
              <a:ahLst/>
              <a:cxnLst/>
              <a:rect l="l" t="t" r="r" b="b"/>
              <a:pathLst>
                <a:path w="274" h="211" extrusionOk="0">
                  <a:moveTo>
                    <a:pt x="137" y="1"/>
                  </a:moveTo>
                  <a:cubicBezTo>
                    <a:pt x="1" y="1"/>
                    <a:pt x="1" y="210"/>
                    <a:pt x="137" y="210"/>
                  </a:cubicBezTo>
                  <a:cubicBezTo>
                    <a:pt x="273" y="210"/>
                    <a:pt x="273" y="1"/>
                    <a:pt x="1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3"/>
            <p:cNvSpPr/>
            <p:nvPr/>
          </p:nvSpPr>
          <p:spPr>
            <a:xfrm flipH="1">
              <a:off x="7121553" y="2657405"/>
              <a:ext cx="265266" cy="119812"/>
            </a:xfrm>
            <a:custGeom>
              <a:avLst/>
              <a:gdLst/>
              <a:ahLst/>
              <a:cxnLst/>
              <a:rect l="l" t="t" r="r" b="b"/>
              <a:pathLst>
                <a:path w="1769" h="799" extrusionOk="0">
                  <a:moveTo>
                    <a:pt x="423" y="0"/>
                  </a:moveTo>
                  <a:cubicBezTo>
                    <a:pt x="278" y="0"/>
                    <a:pt x="132" y="24"/>
                    <a:pt x="0" y="76"/>
                  </a:cubicBezTo>
                  <a:cubicBezTo>
                    <a:pt x="167" y="97"/>
                    <a:pt x="330" y="129"/>
                    <a:pt x="481" y="165"/>
                  </a:cubicBezTo>
                  <a:cubicBezTo>
                    <a:pt x="638" y="207"/>
                    <a:pt x="790" y="254"/>
                    <a:pt x="937" y="312"/>
                  </a:cubicBezTo>
                  <a:cubicBezTo>
                    <a:pt x="1088" y="369"/>
                    <a:pt x="1230" y="437"/>
                    <a:pt x="1366" y="516"/>
                  </a:cubicBezTo>
                  <a:cubicBezTo>
                    <a:pt x="1507" y="594"/>
                    <a:pt x="1638" y="688"/>
                    <a:pt x="1768" y="798"/>
                  </a:cubicBezTo>
                  <a:cubicBezTo>
                    <a:pt x="1711" y="636"/>
                    <a:pt x="1596" y="495"/>
                    <a:pt x="1465" y="385"/>
                  </a:cubicBezTo>
                  <a:cubicBezTo>
                    <a:pt x="1329" y="270"/>
                    <a:pt x="1177" y="181"/>
                    <a:pt x="1015" y="118"/>
                  </a:cubicBezTo>
                  <a:cubicBezTo>
                    <a:pt x="853" y="50"/>
                    <a:pt x="680" y="14"/>
                    <a:pt x="508" y="3"/>
                  </a:cubicBezTo>
                  <a:cubicBezTo>
                    <a:pt x="480" y="1"/>
                    <a:pt x="451" y="0"/>
                    <a:pt x="4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3"/>
            <p:cNvSpPr/>
            <p:nvPr/>
          </p:nvSpPr>
          <p:spPr>
            <a:xfrm flipH="1">
              <a:off x="7932060" y="3063486"/>
              <a:ext cx="164948" cy="146803"/>
            </a:xfrm>
            <a:custGeom>
              <a:avLst/>
              <a:gdLst/>
              <a:ahLst/>
              <a:cxnLst/>
              <a:rect l="l" t="t" r="r" b="b"/>
              <a:pathLst>
                <a:path w="1100" h="979" extrusionOk="0">
                  <a:moveTo>
                    <a:pt x="1094" y="460"/>
                  </a:moveTo>
                  <a:cubicBezTo>
                    <a:pt x="1089" y="675"/>
                    <a:pt x="979" y="821"/>
                    <a:pt x="775" y="900"/>
                  </a:cubicBezTo>
                  <a:cubicBezTo>
                    <a:pt x="571" y="978"/>
                    <a:pt x="341" y="942"/>
                    <a:pt x="221" y="795"/>
                  </a:cubicBezTo>
                  <a:cubicBezTo>
                    <a:pt x="1" y="539"/>
                    <a:pt x="95" y="188"/>
                    <a:pt x="414" y="63"/>
                  </a:cubicBezTo>
                  <a:cubicBezTo>
                    <a:pt x="550" y="5"/>
                    <a:pt x="697" y="0"/>
                    <a:pt x="833" y="37"/>
                  </a:cubicBezTo>
                  <a:cubicBezTo>
                    <a:pt x="896" y="52"/>
                    <a:pt x="958" y="94"/>
                    <a:pt x="995" y="147"/>
                  </a:cubicBezTo>
                  <a:cubicBezTo>
                    <a:pt x="1058" y="241"/>
                    <a:pt x="1100" y="351"/>
                    <a:pt x="1094" y="460"/>
                  </a:cubicBezTo>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3"/>
            <p:cNvSpPr/>
            <p:nvPr/>
          </p:nvSpPr>
          <p:spPr>
            <a:xfrm flipH="1">
              <a:off x="7913167" y="3045341"/>
              <a:ext cx="194039" cy="183692"/>
            </a:xfrm>
            <a:custGeom>
              <a:avLst/>
              <a:gdLst/>
              <a:ahLst/>
              <a:cxnLst/>
              <a:rect l="l" t="t" r="r" b="b"/>
              <a:pathLst>
                <a:path w="1294" h="1225" extrusionOk="0">
                  <a:moveTo>
                    <a:pt x="1162" y="581"/>
                  </a:moveTo>
                  <a:cubicBezTo>
                    <a:pt x="1168" y="472"/>
                    <a:pt x="1126" y="362"/>
                    <a:pt x="1063" y="268"/>
                  </a:cubicBezTo>
                  <a:cubicBezTo>
                    <a:pt x="1026" y="215"/>
                    <a:pt x="964" y="173"/>
                    <a:pt x="901" y="158"/>
                  </a:cubicBezTo>
                  <a:cubicBezTo>
                    <a:pt x="765" y="121"/>
                    <a:pt x="618" y="126"/>
                    <a:pt x="482" y="184"/>
                  </a:cubicBezTo>
                  <a:cubicBezTo>
                    <a:pt x="163" y="309"/>
                    <a:pt x="69" y="660"/>
                    <a:pt x="289" y="916"/>
                  </a:cubicBezTo>
                  <a:cubicBezTo>
                    <a:pt x="409" y="1063"/>
                    <a:pt x="639" y="1099"/>
                    <a:pt x="843" y="1021"/>
                  </a:cubicBezTo>
                  <a:cubicBezTo>
                    <a:pt x="1047" y="942"/>
                    <a:pt x="1157" y="796"/>
                    <a:pt x="1162" y="581"/>
                  </a:cubicBezTo>
                  <a:moveTo>
                    <a:pt x="1267" y="571"/>
                  </a:moveTo>
                  <a:cubicBezTo>
                    <a:pt x="1293" y="890"/>
                    <a:pt x="1063" y="1099"/>
                    <a:pt x="775" y="1167"/>
                  </a:cubicBezTo>
                  <a:cubicBezTo>
                    <a:pt x="524" y="1225"/>
                    <a:pt x="299" y="1157"/>
                    <a:pt x="147" y="942"/>
                  </a:cubicBezTo>
                  <a:cubicBezTo>
                    <a:pt x="11" y="744"/>
                    <a:pt x="1" y="440"/>
                    <a:pt x="236" y="205"/>
                  </a:cubicBezTo>
                  <a:cubicBezTo>
                    <a:pt x="409" y="37"/>
                    <a:pt x="624" y="1"/>
                    <a:pt x="854" y="32"/>
                  </a:cubicBezTo>
                  <a:cubicBezTo>
                    <a:pt x="948" y="48"/>
                    <a:pt x="1053" y="48"/>
                    <a:pt x="1121" y="142"/>
                  </a:cubicBezTo>
                  <a:cubicBezTo>
                    <a:pt x="1189" y="241"/>
                    <a:pt x="1262" y="435"/>
                    <a:pt x="1267" y="57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3"/>
            <p:cNvSpPr/>
            <p:nvPr/>
          </p:nvSpPr>
          <p:spPr>
            <a:xfrm flipH="1">
              <a:off x="7629900" y="3063486"/>
              <a:ext cx="164948" cy="146803"/>
            </a:xfrm>
            <a:custGeom>
              <a:avLst/>
              <a:gdLst/>
              <a:ahLst/>
              <a:cxnLst/>
              <a:rect l="l" t="t" r="r" b="b"/>
              <a:pathLst>
                <a:path w="1100" h="979" extrusionOk="0">
                  <a:moveTo>
                    <a:pt x="1094" y="460"/>
                  </a:moveTo>
                  <a:cubicBezTo>
                    <a:pt x="1089" y="675"/>
                    <a:pt x="984" y="821"/>
                    <a:pt x="775" y="900"/>
                  </a:cubicBezTo>
                  <a:cubicBezTo>
                    <a:pt x="571" y="978"/>
                    <a:pt x="340" y="942"/>
                    <a:pt x="220" y="795"/>
                  </a:cubicBezTo>
                  <a:cubicBezTo>
                    <a:pt x="0" y="539"/>
                    <a:pt x="95" y="188"/>
                    <a:pt x="419" y="63"/>
                  </a:cubicBezTo>
                  <a:cubicBezTo>
                    <a:pt x="550" y="5"/>
                    <a:pt x="696" y="0"/>
                    <a:pt x="832" y="37"/>
                  </a:cubicBezTo>
                  <a:cubicBezTo>
                    <a:pt x="895" y="52"/>
                    <a:pt x="958" y="94"/>
                    <a:pt x="994" y="147"/>
                  </a:cubicBezTo>
                  <a:cubicBezTo>
                    <a:pt x="1062" y="241"/>
                    <a:pt x="1099" y="351"/>
                    <a:pt x="1094" y="46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3"/>
            <p:cNvSpPr/>
            <p:nvPr/>
          </p:nvSpPr>
          <p:spPr>
            <a:xfrm flipH="1">
              <a:off x="7611156" y="3045341"/>
              <a:ext cx="193889" cy="183692"/>
            </a:xfrm>
            <a:custGeom>
              <a:avLst/>
              <a:gdLst/>
              <a:ahLst/>
              <a:cxnLst/>
              <a:rect l="l" t="t" r="r" b="b"/>
              <a:pathLst>
                <a:path w="1293" h="1225" extrusionOk="0">
                  <a:moveTo>
                    <a:pt x="1162" y="581"/>
                  </a:moveTo>
                  <a:cubicBezTo>
                    <a:pt x="1167" y="472"/>
                    <a:pt x="1130" y="362"/>
                    <a:pt x="1062" y="268"/>
                  </a:cubicBezTo>
                  <a:cubicBezTo>
                    <a:pt x="1026" y="215"/>
                    <a:pt x="963" y="173"/>
                    <a:pt x="900" y="158"/>
                  </a:cubicBezTo>
                  <a:cubicBezTo>
                    <a:pt x="764" y="121"/>
                    <a:pt x="618" y="126"/>
                    <a:pt x="487" y="184"/>
                  </a:cubicBezTo>
                  <a:cubicBezTo>
                    <a:pt x="163" y="309"/>
                    <a:pt x="68" y="660"/>
                    <a:pt x="288" y="916"/>
                  </a:cubicBezTo>
                  <a:cubicBezTo>
                    <a:pt x="408" y="1063"/>
                    <a:pt x="639" y="1099"/>
                    <a:pt x="843" y="1021"/>
                  </a:cubicBezTo>
                  <a:cubicBezTo>
                    <a:pt x="1052" y="942"/>
                    <a:pt x="1157" y="796"/>
                    <a:pt x="1162" y="581"/>
                  </a:cubicBezTo>
                  <a:close/>
                  <a:moveTo>
                    <a:pt x="1272" y="571"/>
                  </a:moveTo>
                  <a:cubicBezTo>
                    <a:pt x="1293" y="890"/>
                    <a:pt x="1062" y="1099"/>
                    <a:pt x="775" y="1167"/>
                  </a:cubicBezTo>
                  <a:cubicBezTo>
                    <a:pt x="524" y="1225"/>
                    <a:pt x="299" y="1157"/>
                    <a:pt x="147" y="942"/>
                  </a:cubicBezTo>
                  <a:cubicBezTo>
                    <a:pt x="11" y="744"/>
                    <a:pt x="0" y="440"/>
                    <a:pt x="236" y="205"/>
                  </a:cubicBezTo>
                  <a:cubicBezTo>
                    <a:pt x="408" y="37"/>
                    <a:pt x="623" y="1"/>
                    <a:pt x="853" y="32"/>
                  </a:cubicBezTo>
                  <a:cubicBezTo>
                    <a:pt x="947" y="48"/>
                    <a:pt x="1052" y="48"/>
                    <a:pt x="1120" y="142"/>
                  </a:cubicBezTo>
                  <a:cubicBezTo>
                    <a:pt x="1193" y="241"/>
                    <a:pt x="1261" y="435"/>
                    <a:pt x="1272" y="57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3"/>
            <p:cNvSpPr/>
            <p:nvPr/>
          </p:nvSpPr>
          <p:spPr>
            <a:xfrm flipH="1">
              <a:off x="7327890" y="3063486"/>
              <a:ext cx="164948" cy="146803"/>
            </a:xfrm>
            <a:custGeom>
              <a:avLst/>
              <a:gdLst/>
              <a:ahLst/>
              <a:cxnLst/>
              <a:rect l="l" t="t" r="r" b="b"/>
              <a:pathLst>
                <a:path w="1100" h="979" extrusionOk="0">
                  <a:moveTo>
                    <a:pt x="1094" y="460"/>
                  </a:moveTo>
                  <a:cubicBezTo>
                    <a:pt x="1089" y="675"/>
                    <a:pt x="984" y="821"/>
                    <a:pt x="775" y="900"/>
                  </a:cubicBezTo>
                  <a:cubicBezTo>
                    <a:pt x="571" y="978"/>
                    <a:pt x="341" y="942"/>
                    <a:pt x="220" y="795"/>
                  </a:cubicBezTo>
                  <a:cubicBezTo>
                    <a:pt x="1" y="539"/>
                    <a:pt x="95" y="188"/>
                    <a:pt x="419" y="63"/>
                  </a:cubicBezTo>
                  <a:cubicBezTo>
                    <a:pt x="550" y="5"/>
                    <a:pt x="697" y="0"/>
                    <a:pt x="833" y="37"/>
                  </a:cubicBezTo>
                  <a:cubicBezTo>
                    <a:pt x="895" y="52"/>
                    <a:pt x="963" y="94"/>
                    <a:pt x="995" y="147"/>
                  </a:cubicBezTo>
                  <a:cubicBezTo>
                    <a:pt x="1063" y="241"/>
                    <a:pt x="1099" y="351"/>
                    <a:pt x="1094" y="46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3"/>
            <p:cNvSpPr/>
            <p:nvPr/>
          </p:nvSpPr>
          <p:spPr>
            <a:xfrm flipH="1">
              <a:off x="7309146" y="3045341"/>
              <a:ext cx="193889" cy="183692"/>
            </a:xfrm>
            <a:custGeom>
              <a:avLst/>
              <a:gdLst/>
              <a:ahLst/>
              <a:cxnLst/>
              <a:rect l="l" t="t" r="r" b="b"/>
              <a:pathLst>
                <a:path w="1293" h="1225" extrusionOk="0">
                  <a:moveTo>
                    <a:pt x="1162" y="581"/>
                  </a:moveTo>
                  <a:cubicBezTo>
                    <a:pt x="1167" y="472"/>
                    <a:pt x="1131" y="362"/>
                    <a:pt x="1063" y="268"/>
                  </a:cubicBezTo>
                  <a:cubicBezTo>
                    <a:pt x="1031" y="215"/>
                    <a:pt x="963" y="173"/>
                    <a:pt x="901" y="158"/>
                  </a:cubicBezTo>
                  <a:cubicBezTo>
                    <a:pt x="765" y="121"/>
                    <a:pt x="618" y="126"/>
                    <a:pt x="487" y="184"/>
                  </a:cubicBezTo>
                  <a:cubicBezTo>
                    <a:pt x="163" y="309"/>
                    <a:pt x="69" y="660"/>
                    <a:pt x="288" y="916"/>
                  </a:cubicBezTo>
                  <a:cubicBezTo>
                    <a:pt x="409" y="1063"/>
                    <a:pt x="639" y="1099"/>
                    <a:pt x="843" y="1021"/>
                  </a:cubicBezTo>
                  <a:cubicBezTo>
                    <a:pt x="1052" y="942"/>
                    <a:pt x="1157" y="796"/>
                    <a:pt x="1162" y="581"/>
                  </a:cubicBezTo>
                  <a:close/>
                  <a:moveTo>
                    <a:pt x="1272" y="571"/>
                  </a:moveTo>
                  <a:cubicBezTo>
                    <a:pt x="1293" y="890"/>
                    <a:pt x="1063" y="1099"/>
                    <a:pt x="775" y="1167"/>
                  </a:cubicBezTo>
                  <a:cubicBezTo>
                    <a:pt x="524" y="1225"/>
                    <a:pt x="299" y="1157"/>
                    <a:pt x="152" y="942"/>
                  </a:cubicBezTo>
                  <a:cubicBezTo>
                    <a:pt x="11" y="744"/>
                    <a:pt x="1" y="440"/>
                    <a:pt x="236" y="205"/>
                  </a:cubicBezTo>
                  <a:cubicBezTo>
                    <a:pt x="409" y="37"/>
                    <a:pt x="629" y="1"/>
                    <a:pt x="853" y="32"/>
                  </a:cubicBezTo>
                  <a:cubicBezTo>
                    <a:pt x="948" y="48"/>
                    <a:pt x="1052" y="48"/>
                    <a:pt x="1120" y="142"/>
                  </a:cubicBezTo>
                  <a:cubicBezTo>
                    <a:pt x="1194" y="241"/>
                    <a:pt x="1267" y="435"/>
                    <a:pt x="1272" y="57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3"/>
            <p:cNvSpPr/>
            <p:nvPr/>
          </p:nvSpPr>
          <p:spPr>
            <a:xfrm flipH="1">
              <a:off x="7025879" y="3063486"/>
              <a:ext cx="164048" cy="146803"/>
            </a:xfrm>
            <a:custGeom>
              <a:avLst/>
              <a:gdLst/>
              <a:ahLst/>
              <a:cxnLst/>
              <a:rect l="l" t="t" r="r" b="b"/>
              <a:pathLst>
                <a:path w="1094" h="979" extrusionOk="0">
                  <a:moveTo>
                    <a:pt x="1089" y="460"/>
                  </a:moveTo>
                  <a:cubicBezTo>
                    <a:pt x="1083" y="675"/>
                    <a:pt x="979" y="821"/>
                    <a:pt x="769" y="900"/>
                  </a:cubicBezTo>
                  <a:cubicBezTo>
                    <a:pt x="565" y="978"/>
                    <a:pt x="335" y="942"/>
                    <a:pt x="215" y="795"/>
                  </a:cubicBezTo>
                  <a:cubicBezTo>
                    <a:pt x="0" y="539"/>
                    <a:pt x="89" y="188"/>
                    <a:pt x="414" y="63"/>
                  </a:cubicBezTo>
                  <a:cubicBezTo>
                    <a:pt x="550" y="5"/>
                    <a:pt x="691" y="0"/>
                    <a:pt x="827" y="37"/>
                  </a:cubicBezTo>
                  <a:cubicBezTo>
                    <a:pt x="890" y="52"/>
                    <a:pt x="958" y="94"/>
                    <a:pt x="989" y="147"/>
                  </a:cubicBezTo>
                  <a:cubicBezTo>
                    <a:pt x="1057" y="241"/>
                    <a:pt x="1094" y="351"/>
                    <a:pt x="1089" y="46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3"/>
            <p:cNvSpPr/>
            <p:nvPr/>
          </p:nvSpPr>
          <p:spPr>
            <a:xfrm flipH="1">
              <a:off x="7006985" y="3045341"/>
              <a:ext cx="193889" cy="183692"/>
            </a:xfrm>
            <a:custGeom>
              <a:avLst/>
              <a:gdLst/>
              <a:ahLst/>
              <a:cxnLst/>
              <a:rect l="l" t="t" r="r" b="b"/>
              <a:pathLst>
                <a:path w="1293" h="1225" extrusionOk="0">
                  <a:moveTo>
                    <a:pt x="1162" y="581"/>
                  </a:moveTo>
                  <a:cubicBezTo>
                    <a:pt x="1167" y="472"/>
                    <a:pt x="1130" y="362"/>
                    <a:pt x="1062" y="268"/>
                  </a:cubicBezTo>
                  <a:cubicBezTo>
                    <a:pt x="1031" y="215"/>
                    <a:pt x="963" y="173"/>
                    <a:pt x="900" y="158"/>
                  </a:cubicBezTo>
                  <a:cubicBezTo>
                    <a:pt x="764" y="121"/>
                    <a:pt x="623" y="126"/>
                    <a:pt x="487" y="184"/>
                  </a:cubicBezTo>
                  <a:cubicBezTo>
                    <a:pt x="162" y="309"/>
                    <a:pt x="73" y="660"/>
                    <a:pt x="288" y="916"/>
                  </a:cubicBezTo>
                  <a:cubicBezTo>
                    <a:pt x="408" y="1063"/>
                    <a:pt x="638" y="1099"/>
                    <a:pt x="842" y="1021"/>
                  </a:cubicBezTo>
                  <a:cubicBezTo>
                    <a:pt x="1052" y="942"/>
                    <a:pt x="1156" y="796"/>
                    <a:pt x="1162" y="581"/>
                  </a:cubicBezTo>
                  <a:close/>
                  <a:moveTo>
                    <a:pt x="1271" y="571"/>
                  </a:moveTo>
                  <a:cubicBezTo>
                    <a:pt x="1292" y="890"/>
                    <a:pt x="1062" y="1099"/>
                    <a:pt x="774" y="1167"/>
                  </a:cubicBezTo>
                  <a:cubicBezTo>
                    <a:pt x="523" y="1225"/>
                    <a:pt x="303" y="1157"/>
                    <a:pt x="152" y="942"/>
                  </a:cubicBezTo>
                  <a:cubicBezTo>
                    <a:pt x="10" y="744"/>
                    <a:pt x="0" y="440"/>
                    <a:pt x="235" y="205"/>
                  </a:cubicBezTo>
                  <a:cubicBezTo>
                    <a:pt x="408" y="37"/>
                    <a:pt x="628" y="1"/>
                    <a:pt x="853" y="32"/>
                  </a:cubicBezTo>
                  <a:cubicBezTo>
                    <a:pt x="947" y="48"/>
                    <a:pt x="1052" y="48"/>
                    <a:pt x="1125" y="142"/>
                  </a:cubicBezTo>
                  <a:cubicBezTo>
                    <a:pt x="1193" y="241"/>
                    <a:pt x="1266" y="435"/>
                    <a:pt x="1271" y="57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3"/>
            <p:cNvSpPr/>
            <p:nvPr/>
          </p:nvSpPr>
          <p:spPr>
            <a:xfrm flipH="1">
              <a:off x="6722969" y="3063486"/>
              <a:ext cx="164948" cy="146803"/>
            </a:xfrm>
            <a:custGeom>
              <a:avLst/>
              <a:gdLst/>
              <a:ahLst/>
              <a:cxnLst/>
              <a:rect l="l" t="t" r="r" b="b"/>
              <a:pathLst>
                <a:path w="1100" h="979" extrusionOk="0">
                  <a:moveTo>
                    <a:pt x="1089" y="460"/>
                  </a:moveTo>
                  <a:cubicBezTo>
                    <a:pt x="1084" y="675"/>
                    <a:pt x="979" y="821"/>
                    <a:pt x="770" y="900"/>
                  </a:cubicBezTo>
                  <a:cubicBezTo>
                    <a:pt x="571" y="978"/>
                    <a:pt x="335" y="942"/>
                    <a:pt x="215" y="795"/>
                  </a:cubicBezTo>
                  <a:cubicBezTo>
                    <a:pt x="1" y="539"/>
                    <a:pt x="95" y="188"/>
                    <a:pt x="414" y="63"/>
                  </a:cubicBezTo>
                  <a:cubicBezTo>
                    <a:pt x="550" y="5"/>
                    <a:pt x="691" y="0"/>
                    <a:pt x="833" y="37"/>
                  </a:cubicBezTo>
                  <a:cubicBezTo>
                    <a:pt x="890" y="52"/>
                    <a:pt x="958" y="94"/>
                    <a:pt x="989" y="147"/>
                  </a:cubicBezTo>
                  <a:cubicBezTo>
                    <a:pt x="1057" y="241"/>
                    <a:pt x="1099" y="351"/>
                    <a:pt x="1089" y="46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3"/>
            <p:cNvSpPr/>
            <p:nvPr/>
          </p:nvSpPr>
          <p:spPr>
            <a:xfrm flipH="1">
              <a:off x="6704975" y="3045341"/>
              <a:ext cx="193889" cy="183692"/>
            </a:xfrm>
            <a:custGeom>
              <a:avLst/>
              <a:gdLst/>
              <a:ahLst/>
              <a:cxnLst/>
              <a:rect l="l" t="t" r="r" b="b"/>
              <a:pathLst>
                <a:path w="1293" h="1225" extrusionOk="0">
                  <a:moveTo>
                    <a:pt x="1162" y="581"/>
                  </a:moveTo>
                  <a:cubicBezTo>
                    <a:pt x="1172" y="472"/>
                    <a:pt x="1130" y="362"/>
                    <a:pt x="1062" y="268"/>
                  </a:cubicBezTo>
                  <a:cubicBezTo>
                    <a:pt x="1031" y="215"/>
                    <a:pt x="963" y="173"/>
                    <a:pt x="906" y="158"/>
                  </a:cubicBezTo>
                  <a:cubicBezTo>
                    <a:pt x="764" y="121"/>
                    <a:pt x="623" y="126"/>
                    <a:pt x="487" y="184"/>
                  </a:cubicBezTo>
                  <a:cubicBezTo>
                    <a:pt x="168" y="309"/>
                    <a:pt x="74" y="660"/>
                    <a:pt x="288" y="916"/>
                  </a:cubicBezTo>
                  <a:cubicBezTo>
                    <a:pt x="408" y="1063"/>
                    <a:pt x="644" y="1099"/>
                    <a:pt x="843" y="1021"/>
                  </a:cubicBezTo>
                  <a:cubicBezTo>
                    <a:pt x="1052" y="942"/>
                    <a:pt x="1157" y="796"/>
                    <a:pt x="1162" y="581"/>
                  </a:cubicBezTo>
                  <a:close/>
                  <a:moveTo>
                    <a:pt x="1272" y="571"/>
                  </a:moveTo>
                  <a:cubicBezTo>
                    <a:pt x="1293" y="890"/>
                    <a:pt x="1068" y="1099"/>
                    <a:pt x="775" y="1167"/>
                  </a:cubicBezTo>
                  <a:cubicBezTo>
                    <a:pt x="524" y="1225"/>
                    <a:pt x="304" y="1157"/>
                    <a:pt x="152" y="942"/>
                  </a:cubicBezTo>
                  <a:cubicBezTo>
                    <a:pt x="11" y="744"/>
                    <a:pt x="0" y="440"/>
                    <a:pt x="236" y="205"/>
                  </a:cubicBezTo>
                  <a:cubicBezTo>
                    <a:pt x="408" y="37"/>
                    <a:pt x="628" y="1"/>
                    <a:pt x="853" y="32"/>
                  </a:cubicBezTo>
                  <a:cubicBezTo>
                    <a:pt x="947" y="48"/>
                    <a:pt x="1057" y="48"/>
                    <a:pt x="1125" y="142"/>
                  </a:cubicBezTo>
                  <a:cubicBezTo>
                    <a:pt x="1193" y="241"/>
                    <a:pt x="1267" y="435"/>
                    <a:pt x="1272" y="571"/>
                  </a:cubicBez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3"/>
            <p:cNvSpPr/>
            <p:nvPr/>
          </p:nvSpPr>
          <p:spPr>
            <a:xfrm flipH="1">
              <a:off x="7968947" y="3091678"/>
              <a:ext cx="40937" cy="31490"/>
            </a:xfrm>
            <a:custGeom>
              <a:avLst/>
              <a:gdLst/>
              <a:ahLst/>
              <a:cxnLst/>
              <a:rect l="l" t="t" r="r" b="b"/>
              <a:pathLst>
                <a:path w="273" h="210" extrusionOk="0">
                  <a:moveTo>
                    <a:pt x="137" y="0"/>
                  </a:moveTo>
                  <a:cubicBezTo>
                    <a:pt x="1" y="0"/>
                    <a:pt x="1" y="210"/>
                    <a:pt x="137" y="210"/>
                  </a:cubicBezTo>
                  <a:cubicBezTo>
                    <a:pt x="273" y="210"/>
                    <a:pt x="273" y="0"/>
                    <a:pt x="1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3"/>
            <p:cNvSpPr/>
            <p:nvPr/>
          </p:nvSpPr>
          <p:spPr>
            <a:xfrm flipH="1">
              <a:off x="7659739" y="3091678"/>
              <a:ext cx="40937" cy="31490"/>
            </a:xfrm>
            <a:custGeom>
              <a:avLst/>
              <a:gdLst/>
              <a:ahLst/>
              <a:cxnLst/>
              <a:rect l="l" t="t" r="r" b="b"/>
              <a:pathLst>
                <a:path w="273" h="210" extrusionOk="0">
                  <a:moveTo>
                    <a:pt x="136" y="0"/>
                  </a:moveTo>
                  <a:cubicBezTo>
                    <a:pt x="0" y="0"/>
                    <a:pt x="0" y="210"/>
                    <a:pt x="136" y="210"/>
                  </a:cubicBezTo>
                  <a:cubicBezTo>
                    <a:pt x="272" y="210"/>
                    <a:pt x="272" y="0"/>
                    <a:pt x="1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3"/>
            <p:cNvSpPr/>
            <p:nvPr/>
          </p:nvSpPr>
          <p:spPr>
            <a:xfrm flipH="1">
              <a:off x="7356079" y="3093177"/>
              <a:ext cx="41087" cy="31640"/>
            </a:xfrm>
            <a:custGeom>
              <a:avLst/>
              <a:gdLst/>
              <a:ahLst/>
              <a:cxnLst/>
              <a:rect l="l" t="t" r="r" b="b"/>
              <a:pathLst>
                <a:path w="274" h="211" extrusionOk="0">
                  <a:moveTo>
                    <a:pt x="137" y="1"/>
                  </a:moveTo>
                  <a:cubicBezTo>
                    <a:pt x="1" y="1"/>
                    <a:pt x="1" y="210"/>
                    <a:pt x="137" y="210"/>
                  </a:cubicBezTo>
                  <a:cubicBezTo>
                    <a:pt x="273" y="210"/>
                    <a:pt x="273" y="1"/>
                    <a:pt x="1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3"/>
            <p:cNvSpPr/>
            <p:nvPr/>
          </p:nvSpPr>
          <p:spPr>
            <a:xfrm flipH="1">
              <a:off x="7058717" y="3093177"/>
              <a:ext cx="41087" cy="31640"/>
            </a:xfrm>
            <a:custGeom>
              <a:avLst/>
              <a:gdLst/>
              <a:ahLst/>
              <a:cxnLst/>
              <a:rect l="l" t="t" r="r" b="b"/>
              <a:pathLst>
                <a:path w="274" h="211" extrusionOk="0">
                  <a:moveTo>
                    <a:pt x="137" y="1"/>
                  </a:moveTo>
                  <a:cubicBezTo>
                    <a:pt x="1" y="1"/>
                    <a:pt x="1" y="210"/>
                    <a:pt x="137" y="210"/>
                  </a:cubicBezTo>
                  <a:cubicBezTo>
                    <a:pt x="273" y="210"/>
                    <a:pt x="273" y="1"/>
                    <a:pt x="1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3"/>
            <p:cNvSpPr/>
            <p:nvPr/>
          </p:nvSpPr>
          <p:spPr>
            <a:xfrm flipH="1">
              <a:off x="6753557" y="3091678"/>
              <a:ext cx="40937" cy="31490"/>
            </a:xfrm>
            <a:custGeom>
              <a:avLst/>
              <a:gdLst/>
              <a:ahLst/>
              <a:cxnLst/>
              <a:rect l="l" t="t" r="r" b="b"/>
              <a:pathLst>
                <a:path w="273" h="210" extrusionOk="0">
                  <a:moveTo>
                    <a:pt x="136" y="0"/>
                  </a:moveTo>
                  <a:cubicBezTo>
                    <a:pt x="0" y="0"/>
                    <a:pt x="0" y="210"/>
                    <a:pt x="136" y="210"/>
                  </a:cubicBezTo>
                  <a:cubicBezTo>
                    <a:pt x="272" y="210"/>
                    <a:pt x="272" y="0"/>
                    <a:pt x="1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3"/>
            <p:cNvSpPr/>
            <p:nvPr/>
          </p:nvSpPr>
          <p:spPr>
            <a:xfrm flipH="1">
              <a:off x="8179186" y="3109673"/>
              <a:ext cx="88022" cy="11096"/>
            </a:xfrm>
            <a:custGeom>
              <a:avLst/>
              <a:gdLst/>
              <a:ahLst/>
              <a:cxnLst/>
              <a:rect l="l" t="t" r="r" b="b"/>
              <a:pathLst>
                <a:path w="587" h="74" extrusionOk="0">
                  <a:moveTo>
                    <a:pt x="550" y="1"/>
                  </a:moveTo>
                  <a:cubicBezTo>
                    <a:pt x="377" y="11"/>
                    <a:pt x="210" y="16"/>
                    <a:pt x="37" y="16"/>
                  </a:cubicBezTo>
                  <a:cubicBezTo>
                    <a:pt x="1" y="16"/>
                    <a:pt x="1" y="74"/>
                    <a:pt x="37" y="74"/>
                  </a:cubicBezTo>
                  <a:cubicBezTo>
                    <a:pt x="210" y="74"/>
                    <a:pt x="377" y="74"/>
                    <a:pt x="550" y="58"/>
                  </a:cubicBezTo>
                  <a:cubicBezTo>
                    <a:pt x="587" y="58"/>
                    <a:pt x="587" y="1"/>
                    <a:pt x="550"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3"/>
            <p:cNvSpPr/>
            <p:nvPr/>
          </p:nvSpPr>
          <p:spPr>
            <a:xfrm flipH="1">
              <a:off x="8184734" y="3079831"/>
              <a:ext cx="71527" cy="11246"/>
            </a:xfrm>
            <a:custGeom>
              <a:avLst/>
              <a:gdLst/>
              <a:ahLst/>
              <a:cxnLst/>
              <a:rect l="l" t="t" r="r" b="b"/>
              <a:pathLst>
                <a:path w="477" h="75" extrusionOk="0">
                  <a:moveTo>
                    <a:pt x="440" y="1"/>
                  </a:moveTo>
                  <a:cubicBezTo>
                    <a:pt x="304" y="1"/>
                    <a:pt x="174" y="11"/>
                    <a:pt x="43" y="11"/>
                  </a:cubicBezTo>
                  <a:cubicBezTo>
                    <a:pt x="1" y="17"/>
                    <a:pt x="1" y="74"/>
                    <a:pt x="43" y="74"/>
                  </a:cubicBezTo>
                  <a:cubicBezTo>
                    <a:pt x="174" y="69"/>
                    <a:pt x="304" y="58"/>
                    <a:pt x="440" y="58"/>
                  </a:cubicBezTo>
                  <a:cubicBezTo>
                    <a:pt x="477" y="58"/>
                    <a:pt x="477" y="1"/>
                    <a:pt x="440"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3"/>
            <p:cNvSpPr/>
            <p:nvPr/>
          </p:nvSpPr>
          <p:spPr>
            <a:xfrm flipH="1">
              <a:off x="8175287" y="3147311"/>
              <a:ext cx="91921" cy="9597"/>
            </a:xfrm>
            <a:custGeom>
              <a:avLst/>
              <a:gdLst/>
              <a:ahLst/>
              <a:cxnLst/>
              <a:rect l="l" t="t" r="r" b="b"/>
              <a:pathLst>
                <a:path w="613" h="64" extrusionOk="0">
                  <a:moveTo>
                    <a:pt x="33" y="1"/>
                  </a:moveTo>
                  <a:cubicBezTo>
                    <a:pt x="1" y="1"/>
                    <a:pt x="2" y="53"/>
                    <a:pt x="37" y="58"/>
                  </a:cubicBezTo>
                  <a:cubicBezTo>
                    <a:pt x="97" y="62"/>
                    <a:pt x="156" y="63"/>
                    <a:pt x="215" y="63"/>
                  </a:cubicBezTo>
                  <a:cubicBezTo>
                    <a:pt x="334" y="63"/>
                    <a:pt x="452" y="58"/>
                    <a:pt x="571" y="58"/>
                  </a:cubicBezTo>
                  <a:cubicBezTo>
                    <a:pt x="613" y="58"/>
                    <a:pt x="613" y="1"/>
                    <a:pt x="571" y="1"/>
                  </a:cubicBezTo>
                  <a:cubicBezTo>
                    <a:pt x="452" y="1"/>
                    <a:pt x="334" y="6"/>
                    <a:pt x="215" y="6"/>
                  </a:cubicBezTo>
                  <a:cubicBezTo>
                    <a:pt x="156" y="6"/>
                    <a:pt x="97" y="4"/>
                    <a:pt x="37" y="1"/>
                  </a:cubicBezTo>
                  <a:cubicBezTo>
                    <a:pt x="36" y="1"/>
                    <a:pt x="34" y="1"/>
                    <a:pt x="33"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3"/>
            <p:cNvSpPr/>
            <p:nvPr/>
          </p:nvSpPr>
          <p:spPr>
            <a:xfrm flipH="1">
              <a:off x="7655091" y="2757426"/>
              <a:ext cx="112314" cy="12746"/>
            </a:xfrm>
            <a:custGeom>
              <a:avLst/>
              <a:gdLst/>
              <a:ahLst/>
              <a:cxnLst/>
              <a:rect l="l" t="t" r="r" b="b"/>
              <a:pathLst>
                <a:path w="749" h="85" extrusionOk="0">
                  <a:moveTo>
                    <a:pt x="33" y="0"/>
                  </a:moveTo>
                  <a:cubicBezTo>
                    <a:pt x="1" y="0"/>
                    <a:pt x="2" y="53"/>
                    <a:pt x="37" y="58"/>
                  </a:cubicBezTo>
                  <a:cubicBezTo>
                    <a:pt x="262" y="79"/>
                    <a:pt x="487" y="63"/>
                    <a:pt x="712" y="84"/>
                  </a:cubicBezTo>
                  <a:cubicBezTo>
                    <a:pt x="749" y="84"/>
                    <a:pt x="749" y="27"/>
                    <a:pt x="712" y="27"/>
                  </a:cubicBezTo>
                  <a:cubicBezTo>
                    <a:pt x="487" y="6"/>
                    <a:pt x="262" y="21"/>
                    <a:pt x="37" y="1"/>
                  </a:cubicBezTo>
                  <a:cubicBezTo>
                    <a:pt x="35" y="0"/>
                    <a:pt x="34" y="0"/>
                    <a:pt x="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3"/>
            <p:cNvSpPr/>
            <p:nvPr/>
          </p:nvSpPr>
          <p:spPr>
            <a:xfrm flipH="1">
              <a:off x="7672336" y="2729234"/>
              <a:ext cx="72277" cy="11096"/>
            </a:xfrm>
            <a:custGeom>
              <a:avLst/>
              <a:gdLst/>
              <a:ahLst/>
              <a:cxnLst/>
              <a:rect l="l" t="t" r="r" b="b"/>
              <a:pathLst>
                <a:path w="482" h="74" extrusionOk="0">
                  <a:moveTo>
                    <a:pt x="445" y="0"/>
                  </a:moveTo>
                  <a:cubicBezTo>
                    <a:pt x="309" y="0"/>
                    <a:pt x="173" y="11"/>
                    <a:pt x="37" y="16"/>
                  </a:cubicBezTo>
                  <a:cubicBezTo>
                    <a:pt x="0" y="16"/>
                    <a:pt x="0" y="73"/>
                    <a:pt x="37" y="73"/>
                  </a:cubicBezTo>
                  <a:cubicBezTo>
                    <a:pt x="173" y="73"/>
                    <a:pt x="309" y="63"/>
                    <a:pt x="445" y="58"/>
                  </a:cubicBezTo>
                  <a:cubicBezTo>
                    <a:pt x="482" y="58"/>
                    <a:pt x="482" y="0"/>
                    <a:pt x="4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3"/>
            <p:cNvSpPr/>
            <p:nvPr/>
          </p:nvSpPr>
          <p:spPr>
            <a:xfrm flipH="1">
              <a:off x="7692730" y="2792666"/>
              <a:ext cx="96569" cy="11546"/>
            </a:xfrm>
            <a:custGeom>
              <a:avLst/>
              <a:gdLst/>
              <a:ahLst/>
              <a:cxnLst/>
              <a:rect l="l" t="t" r="r" b="b"/>
              <a:pathLst>
                <a:path w="644" h="77" extrusionOk="0">
                  <a:moveTo>
                    <a:pt x="32" y="1"/>
                  </a:moveTo>
                  <a:cubicBezTo>
                    <a:pt x="0" y="1"/>
                    <a:pt x="2" y="54"/>
                    <a:pt x="37" y="59"/>
                  </a:cubicBezTo>
                  <a:cubicBezTo>
                    <a:pt x="141" y="73"/>
                    <a:pt x="247" y="76"/>
                    <a:pt x="354" y="76"/>
                  </a:cubicBezTo>
                  <a:cubicBezTo>
                    <a:pt x="438" y="76"/>
                    <a:pt x="523" y="74"/>
                    <a:pt x="607" y="74"/>
                  </a:cubicBezTo>
                  <a:cubicBezTo>
                    <a:pt x="644" y="74"/>
                    <a:pt x="644" y="11"/>
                    <a:pt x="607" y="11"/>
                  </a:cubicBezTo>
                  <a:cubicBezTo>
                    <a:pt x="523" y="14"/>
                    <a:pt x="437" y="16"/>
                    <a:pt x="352" y="16"/>
                  </a:cubicBezTo>
                  <a:cubicBezTo>
                    <a:pt x="246" y="16"/>
                    <a:pt x="141" y="13"/>
                    <a:pt x="37" y="1"/>
                  </a:cubicBezTo>
                  <a:cubicBezTo>
                    <a:pt x="35" y="1"/>
                    <a:pt x="33" y="1"/>
                    <a:pt x="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solidFill>
          <a:schemeClr val="lt2"/>
        </a:solidFill>
        <a:effectLst/>
      </p:bgPr>
    </p:bg>
    <p:spTree>
      <p:nvGrpSpPr>
        <p:cNvPr id="1" name="Shape 114"/>
        <p:cNvGrpSpPr/>
        <p:nvPr/>
      </p:nvGrpSpPr>
      <p:grpSpPr>
        <a:xfrm>
          <a:off x="0" y="0"/>
          <a:ext cx="0" cy="0"/>
          <a:chOff x="0" y="0"/>
          <a:chExt cx="0" cy="0"/>
        </a:xfrm>
      </p:grpSpPr>
      <p:sp>
        <p:nvSpPr>
          <p:cNvPr id="115" name="Google Shape;115;p4"/>
          <p:cNvSpPr/>
          <p:nvPr/>
        </p:nvSpPr>
        <p:spPr>
          <a:xfrm>
            <a:off x="102900" y="102900"/>
            <a:ext cx="8938200" cy="49377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000">
              <a:solidFill>
                <a:schemeClr val="lt1"/>
              </a:solidFill>
              <a:latin typeface="Oxanium ExtraBold"/>
              <a:ea typeface="Oxanium ExtraBold"/>
              <a:cs typeface="Oxanium ExtraBold"/>
              <a:sym typeface="Oxanium ExtraBold"/>
            </a:endParaRPr>
          </a:p>
        </p:txBody>
      </p:sp>
      <p:sp>
        <p:nvSpPr>
          <p:cNvPr id="116" name="Google Shape;116;p4"/>
          <p:cNvSpPr/>
          <p:nvPr/>
        </p:nvSpPr>
        <p:spPr>
          <a:xfrm>
            <a:off x="744725" y="1312825"/>
            <a:ext cx="7654500" cy="33354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0" bIns="91425" anchor="ctr" anchorCtr="0">
            <a:noAutofit/>
          </a:bodyPr>
          <a:lstStyle/>
          <a:p>
            <a:pPr marL="0" lvl="0" indent="0" algn="l" rtl="0">
              <a:spcBef>
                <a:spcPts val="0"/>
              </a:spcBef>
              <a:spcAft>
                <a:spcPts val="0"/>
              </a:spcAft>
              <a:buNone/>
            </a:pPr>
            <a:endParaRPr>
              <a:solidFill>
                <a:schemeClr val="dk1"/>
              </a:solidFill>
              <a:latin typeface="Oxanium"/>
              <a:ea typeface="Oxanium"/>
              <a:cs typeface="Oxanium"/>
              <a:sym typeface="Oxanium"/>
            </a:endParaRPr>
          </a:p>
        </p:txBody>
      </p:sp>
      <p:sp>
        <p:nvSpPr>
          <p:cNvPr id="117" name="Google Shape;117;p4"/>
          <p:cNvSpPr/>
          <p:nvPr/>
        </p:nvSpPr>
        <p:spPr>
          <a:xfrm>
            <a:off x="744750" y="495300"/>
            <a:ext cx="7654500" cy="817500"/>
          </a:xfrm>
          <a:prstGeom prst="rect">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4"/>
          <p:cNvSpPr txBox="1">
            <a:spLocks noGrp="1"/>
          </p:cNvSpPr>
          <p:nvPr>
            <p:ph type="body" idx="1"/>
          </p:nvPr>
        </p:nvSpPr>
        <p:spPr>
          <a:xfrm>
            <a:off x="917100" y="1492824"/>
            <a:ext cx="7309800" cy="2975400"/>
          </a:xfrm>
          <a:prstGeom prst="rect">
            <a:avLst/>
          </a:prstGeom>
        </p:spPr>
        <p:txBody>
          <a:bodyPr spcFirstLastPara="1" wrap="square" lIns="91425" tIns="91425" rIns="91425" bIns="91425" anchor="t" anchorCtr="0">
            <a:normAutofit/>
          </a:bodyPr>
          <a:lstStyle>
            <a:lvl1pPr marL="457200" lvl="0" indent="-279400" rtl="0">
              <a:lnSpc>
                <a:spcPct val="100000"/>
              </a:lnSpc>
              <a:spcBef>
                <a:spcPts val="0"/>
              </a:spcBef>
              <a:spcAft>
                <a:spcPts val="0"/>
              </a:spcAft>
              <a:buSzPts val="800"/>
              <a:buChar char="●"/>
              <a:defRPr/>
            </a:lvl1pPr>
            <a:lvl2pPr marL="914400" lvl="1" indent="-304800" rtl="0">
              <a:spcBef>
                <a:spcPts val="0"/>
              </a:spcBef>
              <a:spcAft>
                <a:spcPts val="0"/>
              </a:spcAft>
              <a:buSzPts val="1200"/>
              <a:buChar char="○"/>
              <a:defRPr/>
            </a:lvl2pPr>
            <a:lvl3pPr marL="1371600" lvl="2" indent="-304800" rtl="0">
              <a:spcBef>
                <a:spcPts val="0"/>
              </a:spcBef>
              <a:spcAft>
                <a:spcPts val="0"/>
              </a:spcAft>
              <a:buSzPts val="1200"/>
              <a:buChar char="■"/>
              <a:defRPr/>
            </a:lvl3pPr>
            <a:lvl4pPr marL="1828800" lvl="3" indent="-304800" rtl="0">
              <a:spcBef>
                <a:spcPts val="0"/>
              </a:spcBef>
              <a:spcAft>
                <a:spcPts val="0"/>
              </a:spcAft>
              <a:buSzPts val="1200"/>
              <a:buChar char="●"/>
              <a:defRPr/>
            </a:lvl4pPr>
            <a:lvl5pPr marL="2286000" lvl="4" indent="-304800" rtl="0">
              <a:spcBef>
                <a:spcPts val="0"/>
              </a:spcBef>
              <a:spcAft>
                <a:spcPts val="0"/>
              </a:spcAft>
              <a:buSzPts val="1200"/>
              <a:buChar char="○"/>
              <a:defRPr/>
            </a:lvl5pPr>
            <a:lvl6pPr marL="2743200" lvl="5" indent="-304800" rtl="0">
              <a:spcBef>
                <a:spcPts val="0"/>
              </a:spcBef>
              <a:spcAft>
                <a:spcPts val="0"/>
              </a:spcAft>
              <a:buSzPts val="1200"/>
              <a:buChar char="■"/>
              <a:defRPr/>
            </a:lvl6pPr>
            <a:lvl7pPr marL="3200400" lvl="6" indent="-304800" rtl="0">
              <a:spcBef>
                <a:spcPts val="0"/>
              </a:spcBef>
              <a:spcAft>
                <a:spcPts val="0"/>
              </a:spcAft>
              <a:buSzPts val="1200"/>
              <a:buChar char="●"/>
              <a:defRPr/>
            </a:lvl7pPr>
            <a:lvl8pPr marL="3657600" lvl="7" indent="-304800" rtl="0">
              <a:spcBef>
                <a:spcPts val="0"/>
              </a:spcBef>
              <a:spcAft>
                <a:spcPts val="0"/>
              </a:spcAft>
              <a:buSzPts val="1200"/>
              <a:buChar char="○"/>
              <a:defRPr/>
            </a:lvl8pPr>
            <a:lvl9pPr marL="4114800" lvl="8" indent="-304800" rtl="0">
              <a:spcBef>
                <a:spcPts val="0"/>
              </a:spcBef>
              <a:spcAft>
                <a:spcPts val="0"/>
              </a:spcAft>
              <a:buSzPts val="1200"/>
              <a:buChar char="■"/>
              <a:defRPr/>
            </a:lvl9pPr>
          </a:lstStyle>
          <a:p>
            <a:endParaRPr/>
          </a:p>
        </p:txBody>
      </p:sp>
      <p:sp>
        <p:nvSpPr>
          <p:cNvPr id="119" name="Google Shape;119;p4"/>
          <p:cNvSpPr txBox="1">
            <a:spLocks noGrp="1"/>
          </p:cNvSpPr>
          <p:nvPr>
            <p:ph type="title"/>
          </p:nvPr>
        </p:nvSpPr>
        <p:spPr>
          <a:xfrm>
            <a:off x="744650" y="616350"/>
            <a:ext cx="7654500" cy="5754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3000"/>
              <a:buNone/>
              <a:defRPr/>
            </a:lvl1pPr>
            <a:lvl2pPr lvl="1" rtl="0">
              <a:spcBef>
                <a:spcPts val="0"/>
              </a:spcBef>
              <a:spcAft>
                <a:spcPts val="0"/>
              </a:spcAft>
              <a:buSzPts val="2800"/>
              <a:buNone/>
              <a:defRPr>
                <a:latin typeface="Oxanium"/>
                <a:ea typeface="Oxanium"/>
                <a:cs typeface="Oxanium"/>
                <a:sym typeface="Oxanium"/>
              </a:defRPr>
            </a:lvl2pPr>
            <a:lvl3pPr lvl="2" rtl="0">
              <a:spcBef>
                <a:spcPts val="0"/>
              </a:spcBef>
              <a:spcAft>
                <a:spcPts val="0"/>
              </a:spcAft>
              <a:buSzPts val="2800"/>
              <a:buNone/>
              <a:defRPr>
                <a:latin typeface="Oxanium"/>
                <a:ea typeface="Oxanium"/>
                <a:cs typeface="Oxanium"/>
                <a:sym typeface="Oxanium"/>
              </a:defRPr>
            </a:lvl3pPr>
            <a:lvl4pPr lvl="3" rtl="0">
              <a:spcBef>
                <a:spcPts val="0"/>
              </a:spcBef>
              <a:spcAft>
                <a:spcPts val="0"/>
              </a:spcAft>
              <a:buSzPts val="2800"/>
              <a:buNone/>
              <a:defRPr>
                <a:latin typeface="Oxanium"/>
                <a:ea typeface="Oxanium"/>
                <a:cs typeface="Oxanium"/>
                <a:sym typeface="Oxanium"/>
              </a:defRPr>
            </a:lvl4pPr>
            <a:lvl5pPr lvl="4" rtl="0">
              <a:spcBef>
                <a:spcPts val="0"/>
              </a:spcBef>
              <a:spcAft>
                <a:spcPts val="0"/>
              </a:spcAft>
              <a:buSzPts val="2800"/>
              <a:buNone/>
              <a:defRPr>
                <a:latin typeface="Oxanium"/>
                <a:ea typeface="Oxanium"/>
                <a:cs typeface="Oxanium"/>
                <a:sym typeface="Oxanium"/>
              </a:defRPr>
            </a:lvl5pPr>
            <a:lvl6pPr lvl="5" rtl="0">
              <a:spcBef>
                <a:spcPts val="0"/>
              </a:spcBef>
              <a:spcAft>
                <a:spcPts val="0"/>
              </a:spcAft>
              <a:buSzPts val="2800"/>
              <a:buNone/>
              <a:defRPr>
                <a:latin typeface="Oxanium"/>
                <a:ea typeface="Oxanium"/>
                <a:cs typeface="Oxanium"/>
                <a:sym typeface="Oxanium"/>
              </a:defRPr>
            </a:lvl6pPr>
            <a:lvl7pPr lvl="6" rtl="0">
              <a:spcBef>
                <a:spcPts val="0"/>
              </a:spcBef>
              <a:spcAft>
                <a:spcPts val="0"/>
              </a:spcAft>
              <a:buSzPts val="2800"/>
              <a:buNone/>
              <a:defRPr>
                <a:latin typeface="Oxanium"/>
                <a:ea typeface="Oxanium"/>
                <a:cs typeface="Oxanium"/>
                <a:sym typeface="Oxanium"/>
              </a:defRPr>
            </a:lvl7pPr>
            <a:lvl8pPr lvl="7" rtl="0">
              <a:spcBef>
                <a:spcPts val="0"/>
              </a:spcBef>
              <a:spcAft>
                <a:spcPts val="0"/>
              </a:spcAft>
              <a:buSzPts val="2800"/>
              <a:buNone/>
              <a:defRPr>
                <a:latin typeface="Oxanium"/>
                <a:ea typeface="Oxanium"/>
                <a:cs typeface="Oxanium"/>
                <a:sym typeface="Oxanium"/>
              </a:defRPr>
            </a:lvl8pPr>
            <a:lvl9pPr lvl="8" rtl="0">
              <a:spcBef>
                <a:spcPts val="0"/>
              </a:spcBef>
              <a:spcAft>
                <a:spcPts val="0"/>
              </a:spcAft>
              <a:buSzPts val="2800"/>
              <a:buNone/>
              <a:defRPr>
                <a:latin typeface="Oxanium"/>
                <a:ea typeface="Oxanium"/>
                <a:cs typeface="Oxanium"/>
                <a:sym typeface="Oxanium"/>
              </a:defRPr>
            </a:lvl9pPr>
          </a:lstStyle>
          <a:p>
            <a:endParaRPr/>
          </a:p>
        </p:txBody>
      </p:sp>
      <p:sp>
        <p:nvSpPr>
          <p:cNvPr id="120" name="Google Shape;120;p4"/>
          <p:cNvSpPr/>
          <p:nvPr/>
        </p:nvSpPr>
        <p:spPr>
          <a:xfrm>
            <a:off x="379775" y="4648100"/>
            <a:ext cx="183300" cy="183300"/>
          </a:xfrm>
          <a:prstGeom prst="ellipse">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4"/>
          <p:cNvSpPr/>
          <p:nvPr/>
        </p:nvSpPr>
        <p:spPr>
          <a:xfrm>
            <a:off x="4794700" y="218959"/>
            <a:ext cx="135900" cy="135900"/>
          </a:xfrm>
          <a:prstGeom prst="ellipse">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4"/>
          <p:cNvSpPr/>
          <p:nvPr/>
        </p:nvSpPr>
        <p:spPr>
          <a:xfrm>
            <a:off x="8655150" y="616350"/>
            <a:ext cx="183300" cy="183300"/>
          </a:xfrm>
          <a:prstGeom prst="ellipse">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4"/>
          <p:cNvSpPr/>
          <p:nvPr/>
        </p:nvSpPr>
        <p:spPr>
          <a:xfrm>
            <a:off x="485225" y="3367975"/>
            <a:ext cx="94500" cy="94500"/>
          </a:xfrm>
          <a:prstGeom prst="ellipse">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4"/>
          <p:cNvSpPr/>
          <p:nvPr/>
        </p:nvSpPr>
        <p:spPr>
          <a:xfrm>
            <a:off x="8699550" y="3973250"/>
            <a:ext cx="94500" cy="94500"/>
          </a:xfrm>
          <a:prstGeom prst="ellipse">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4"/>
          <p:cNvSpPr/>
          <p:nvPr/>
        </p:nvSpPr>
        <p:spPr>
          <a:xfrm>
            <a:off x="8622950" y="1869625"/>
            <a:ext cx="94500" cy="945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6" name="Google Shape;126;p4"/>
          <p:cNvGrpSpPr/>
          <p:nvPr/>
        </p:nvGrpSpPr>
        <p:grpSpPr>
          <a:xfrm rot="-5400000">
            <a:off x="8018846" y="2862723"/>
            <a:ext cx="1302709" cy="211936"/>
            <a:chOff x="5036125" y="918175"/>
            <a:chExt cx="1302709" cy="211936"/>
          </a:xfrm>
        </p:grpSpPr>
        <p:sp>
          <p:nvSpPr>
            <p:cNvPr id="127" name="Google Shape;127;p4"/>
            <p:cNvSpPr/>
            <p:nvPr/>
          </p:nvSpPr>
          <p:spPr>
            <a:xfrm>
              <a:off x="5036125" y="918175"/>
              <a:ext cx="1302709" cy="129061"/>
            </a:xfrm>
            <a:custGeom>
              <a:avLst/>
              <a:gdLst/>
              <a:ahLst/>
              <a:cxnLst/>
              <a:rect l="l" t="t" r="r" b="b"/>
              <a:pathLst>
                <a:path w="22933" h="2272" fill="none" extrusionOk="0">
                  <a:moveTo>
                    <a:pt x="22933" y="1136"/>
                  </a:moveTo>
                  <a:cubicBezTo>
                    <a:pt x="22933" y="1764"/>
                    <a:pt x="17800" y="2271"/>
                    <a:pt x="11464" y="2271"/>
                  </a:cubicBezTo>
                  <a:cubicBezTo>
                    <a:pt x="5133" y="2271"/>
                    <a:pt x="1" y="1764"/>
                    <a:pt x="1" y="1136"/>
                  </a:cubicBezTo>
                  <a:cubicBezTo>
                    <a:pt x="1" y="508"/>
                    <a:pt x="5133" y="1"/>
                    <a:pt x="11464" y="1"/>
                  </a:cubicBezTo>
                  <a:cubicBezTo>
                    <a:pt x="17800" y="1"/>
                    <a:pt x="22933" y="508"/>
                    <a:pt x="22933" y="1136"/>
                  </a:cubicBezTo>
                  <a:close/>
                </a:path>
              </a:pathLst>
            </a:custGeom>
            <a:noFill/>
            <a:ln w="9525" cap="flat" cmpd="sng">
              <a:solidFill>
                <a:srgbClr val="FFFFFF"/>
              </a:solidFill>
              <a:prstDash val="solid"/>
              <a:miter lim="523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4"/>
            <p:cNvSpPr/>
            <p:nvPr/>
          </p:nvSpPr>
          <p:spPr>
            <a:xfrm>
              <a:off x="5834498" y="968387"/>
              <a:ext cx="161724" cy="161724"/>
            </a:xfrm>
            <a:custGeom>
              <a:avLst/>
              <a:gdLst/>
              <a:ahLst/>
              <a:cxnLst/>
              <a:rect l="l" t="t" r="r" b="b"/>
              <a:pathLst>
                <a:path w="2847" h="2847" extrusionOk="0">
                  <a:moveTo>
                    <a:pt x="1423" y="0"/>
                  </a:moveTo>
                  <a:cubicBezTo>
                    <a:pt x="639" y="0"/>
                    <a:pt x="0" y="639"/>
                    <a:pt x="0" y="1424"/>
                  </a:cubicBezTo>
                  <a:cubicBezTo>
                    <a:pt x="0" y="2208"/>
                    <a:pt x="639" y="2847"/>
                    <a:pt x="1423" y="2847"/>
                  </a:cubicBezTo>
                  <a:cubicBezTo>
                    <a:pt x="2208" y="2847"/>
                    <a:pt x="2847" y="2208"/>
                    <a:pt x="2847" y="1424"/>
                  </a:cubicBezTo>
                  <a:cubicBezTo>
                    <a:pt x="2847" y="639"/>
                    <a:pt x="2208" y="0"/>
                    <a:pt x="1423" y="0"/>
                  </a:cubicBezTo>
                  <a:close/>
                </a:path>
              </a:pathLst>
            </a:custGeom>
            <a:solidFill>
              <a:srgbClr val="6ECCD4"/>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4"/>
            <p:cNvSpPr/>
            <p:nvPr/>
          </p:nvSpPr>
          <p:spPr>
            <a:xfrm>
              <a:off x="5596850" y="1001817"/>
              <a:ext cx="161724" cy="94848"/>
            </a:xfrm>
            <a:custGeom>
              <a:avLst/>
              <a:gdLst/>
              <a:ahLst/>
              <a:cxnLst/>
              <a:rect l="l" t="t" r="r" b="b"/>
              <a:pathLst>
                <a:path w="2847" h="2847" extrusionOk="0">
                  <a:moveTo>
                    <a:pt x="1423" y="0"/>
                  </a:moveTo>
                  <a:cubicBezTo>
                    <a:pt x="639" y="0"/>
                    <a:pt x="0" y="639"/>
                    <a:pt x="0" y="1424"/>
                  </a:cubicBezTo>
                  <a:cubicBezTo>
                    <a:pt x="0" y="2208"/>
                    <a:pt x="639" y="2847"/>
                    <a:pt x="1423" y="2847"/>
                  </a:cubicBezTo>
                  <a:cubicBezTo>
                    <a:pt x="2208" y="2847"/>
                    <a:pt x="2847" y="2208"/>
                    <a:pt x="2847" y="1424"/>
                  </a:cubicBezTo>
                  <a:cubicBezTo>
                    <a:pt x="2847" y="639"/>
                    <a:pt x="2208" y="0"/>
                    <a:pt x="1423" y="0"/>
                  </a:cubicBezTo>
                  <a:close/>
                </a:path>
              </a:pathLst>
            </a:custGeom>
            <a:solidFill>
              <a:srgbClr val="6ECCD4"/>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4"/>
            <p:cNvSpPr/>
            <p:nvPr/>
          </p:nvSpPr>
          <p:spPr>
            <a:xfrm>
              <a:off x="5359200" y="993255"/>
              <a:ext cx="161724" cy="94848"/>
            </a:xfrm>
            <a:custGeom>
              <a:avLst/>
              <a:gdLst/>
              <a:ahLst/>
              <a:cxnLst/>
              <a:rect l="l" t="t" r="r" b="b"/>
              <a:pathLst>
                <a:path w="2847" h="2847" extrusionOk="0">
                  <a:moveTo>
                    <a:pt x="1423" y="0"/>
                  </a:moveTo>
                  <a:cubicBezTo>
                    <a:pt x="639" y="0"/>
                    <a:pt x="0" y="639"/>
                    <a:pt x="0" y="1424"/>
                  </a:cubicBezTo>
                  <a:cubicBezTo>
                    <a:pt x="0" y="2208"/>
                    <a:pt x="639" y="2847"/>
                    <a:pt x="1423" y="2847"/>
                  </a:cubicBezTo>
                  <a:cubicBezTo>
                    <a:pt x="2208" y="2847"/>
                    <a:pt x="2847" y="2208"/>
                    <a:pt x="2847" y="1424"/>
                  </a:cubicBezTo>
                  <a:cubicBezTo>
                    <a:pt x="2847" y="639"/>
                    <a:pt x="2208" y="0"/>
                    <a:pt x="1423" y="0"/>
                  </a:cubicBezTo>
                  <a:close/>
                </a:path>
              </a:pathLst>
            </a:custGeom>
            <a:solidFill>
              <a:srgbClr val="6ECCD4"/>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 name="Google Shape;131;p4"/>
          <p:cNvGrpSpPr/>
          <p:nvPr/>
        </p:nvGrpSpPr>
        <p:grpSpPr>
          <a:xfrm rot="-5400000">
            <a:off x="8554840" y="334128"/>
            <a:ext cx="170551" cy="151796"/>
            <a:chOff x="8633480" y="351983"/>
            <a:chExt cx="276554" cy="246143"/>
          </a:xfrm>
        </p:grpSpPr>
        <p:sp>
          <p:nvSpPr>
            <p:cNvPr id="132" name="Google Shape;132;p4"/>
            <p:cNvSpPr/>
            <p:nvPr/>
          </p:nvSpPr>
          <p:spPr>
            <a:xfrm>
              <a:off x="8633480" y="351983"/>
              <a:ext cx="276554" cy="246143"/>
            </a:xfrm>
            <a:custGeom>
              <a:avLst/>
              <a:gdLst/>
              <a:ahLst/>
              <a:cxnLst/>
              <a:rect l="l" t="t" r="r" b="b"/>
              <a:pathLst>
                <a:path w="1100" h="979" extrusionOk="0">
                  <a:moveTo>
                    <a:pt x="1089" y="460"/>
                  </a:moveTo>
                  <a:cubicBezTo>
                    <a:pt x="1084" y="675"/>
                    <a:pt x="979" y="821"/>
                    <a:pt x="770" y="900"/>
                  </a:cubicBezTo>
                  <a:cubicBezTo>
                    <a:pt x="571" y="978"/>
                    <a:pt x="335" y="942"/>
                    <a:pt x="215" y="795"/>
                  </a:cubicBezTo>
                  <a:cubicBezTo>
                    <a:pt x="1" y="539"/>
                    <a:pt x="95" y="188"/>
                    <a:pt x="414" y="63"/>
                  </a:cubicBezTo>
                  <a:cubicBezTo>
                    <a:pt x="550" y="5"/>
                    <a:pt x="691" y="0"/>
                    <a:pt x="833" y="37"/>
                  </a:cubicBezTo>
                  <a:cubicBezTo>
                    <a:pt x="890" y="52"/>
                    <a:pt x="958" y="94"/>
                    <a:pt x="989" y="147"/>
                  </a:cubicBezTo>
                  <a:cubicBezTo>
                    <a:pt x="1057" y="241"/>
                    <a:pt x="1099" y="351"/>
                    <a:pt x="1089" y="460"/>
                  </a:cubicBezTo>
                  <a:close/>
                </a:path>
              </a:pathLst>
            </a:custGeom>
            <a:solidFill>
              <a:srgbClr val="6ECCD4"/>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4"/>
            <p:cNvSpPr/>
            <p:nvPr/>
          </p:nvSpPr>
          <p:spPr>
            <a:xfrm>
              <a:off x="8790113" y="399251"/>
              <a:ext cx="68636" cy="52799"/>
            </a:xfrm>
            <a:custGeom>
              <a:avLst/>
              <a:gdLst/>
              <a:ahLst/>
              <a:cxnLst/>
              <a:rect l="l" t="t" r="r" b="b"/>
              <a:pathLst>
                <a:path w="273" h="210" extrusionOk="0">
                  <a:moveTo>
                    <a:pt x="136" y="0"/>
                  </a:moveTo>
                  <a:cubicBezTo>
                    <a:pt x="0" y="0"/>
                    <a:pt x="0" y="210"/>
                    <a:pt x="136" y="210"/>
                  </a:cubicBezTo>
                  <a:cubicBezTo>
                    <a:pt x="272" y="210"/>
                    <a:pt x="272" y="0"/>
                    <a:pt x="1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4" name="Google Shape;134;p4"/>
          <p:cNvSpPr/>
          <p:nvPr/>
        </p:nvSpPr>
        <p:spPr>
          <a:xfrm rot="-2700000">
            <a:off x="333146" y="584934"/>
            <a:ext cx="276553" cy="246143"/>
          </a:xfrm>
          <a:custGeom>
            <a:avLst/>
            <a:gdLst/>
            <a:ahLst/>
            <a:cxnLst/>
            <a:rect l="l" t="t" r="r" b="b"/>
            <a:pathLst>
              <a:path w="1100" h="979" extrusionOk="0">
                <a:moveTo>
                  <a:pt x="1089" y="460"/>
                </a:moveTo>
                <a:cubicBezTo>
                  <a:pt x="1084" y="675"/>
                  <a:pt x="979" y="821"/>
                  <a:pt x="770" y="900"/>
                </a:cubicBezTo>
                <a:cubicBezTo>
                  <a:pt x="571" y="978"/>
                  <a:pt x="335" y="942"/>
                  <a:pt x="215" y="795"/>
                </a:cubicBezTo>
                <a:cubicBezTo>
                  <a:pt x="1" y="539"/>
                  <a:pt x="95" y="188"/>
                  <a:pt x="414" y="63"/>
                </a:cubicBezTo>
                <a:cubicBezTo>
                  <a:pt x="550" y="5"/>
                  <a:pt x="691" y="0"/>
                  <a:pt x="833" y="37"/>
                </a:cubicBezTo>
                <a:cubicBezTo>
                  <a:pt x="890" y="52"/>
                  <a:pt x="958" y="94"/>
                  <a:pt x="989" y="147"/>
                </a:cubicBezTo>
                <a:cubicBezTo>
                  <a:pt x="1057" y="241"/>
                  <a:pt x="1099" y="351"/>
                  <a:pt x="1089" y="460"/>
                </a:cubicBezTo>
                <a:close/>
              </a:path>
            </a:pathLst>
          </a:custGeom>
          <a:solidFill>
            <a:schemeClr val="accen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4"/>
          <p:cNvSpPr/>
          <p:nvPr/>
        </p:nvSpPr>
        <p:spPr>
          <a:xfrm rot="-7199980">
            <a:off x="6150804" y="4741991"/>
            <a:ext cx="178566" cy="178566"/>
          </a:xfrm>
          <a:custGeom>
            <a:avLst/>
            <a:gdLst/>
            <a:ahLst/>
            <a:cxnLst/>
            <a:rect l="l" t="t" r="r" b="b"/>
            <a:pathLst>
              <a:path w="1911" h="1911" extrusionOk="0">
                <a:moveTo>
                  <a:pt x="817" y="534"/>
                </a:moveTo>
                <a:lnTo>
                  <a:pt x="958" y="1"/>
                </a:lnTo>
                <a:lnTo>
                  <a:pt x="1094" y="534"/>
                </a:lnTo>
                <a:cubicBezTo>
                  <a:pt x="1131" y="676"/>
                  <a:pt x="1235" y="780"/>
                  <a:pt x="1377" y="817"/>
                </a:cubicBezTo>
                <a:lnTo>
                  <a:pt x="1910" y="958"/>
                </a:lnTo>
                <a:lnTo>
                  <a:pt x="1371" y="1099"/>
                </a:lnTo>
                <a:cubicBezTo>
                  <a:pt x="1235" y="1136"/>
                  <a:pt x="1131" y="1241"/>
                  <a:pt x="1094" y="1377"/>
                </a:cubicBezTo>
                <a:lnTo>
                  <a:pt x="953" y="1910"/>
                </a:lnTo>
                <a:lnTo>
                  <a:pt x="812" y="1377"/>
                </a:lnTo>
                <a:cubicBezTo>
                  <a:pt x="775" y="1241"/>
                  <a:pt x="670" y="1131"/>
                  <a:pt x="534" y="1094"/>
                </a:cubicBezTo>
                <a:lnTo>
                  <a:pt x="1" y="953"/>
                </a:lnTo>
                <a:lnTo>
                  <a:pt x="534" y="817"/>
                </a:lnTo>
                <a:cubicBezTo>
                  <a:pt x="670" y="780"/>
                  <a:pt x="780" y="670"/>
                  <a:pt x="817" y="534"/>
                </a:cubicBez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4"/>
          <p:cNvSpPr/>
          <p:nvPr/>
        </p:nvSpPr>
        <p:spPr>
          <a:xfrm rot="-5400000">
            <a:off x="6564154" y="4769297"/>
            <a:ext cx="123951" cy="123951"/>
          </a:xfrm>
          <a:custGeom>
            <a:avLst/>
            <a:gdLst/>
            <a:ahLst/>
            <a:cxnLst/>
            <a:rect l="l" t="t" r="r" b="b"/>
            <a:pathLst>
              <a:path w="655" h="655" extrusionOk="0">
                <a:moveTo>
                  <a:pt x="325" y="0"/>
                </a:moveTo>
                <a:cubicBezTo>
                  <a:pt x="147" y="0"/>
                  <a:pt x="0" y="147"/>
                  <a:pt x="0" y="325"/>
                </a:cubicBezTo>
                <a:cubicBezTo>
                  <a:pt x="0" y="508"/>
                  <a:pt x="147" y="654"/>
                  <a:pt x="325" y="654"/>
                </a:cubicBezTo>
                <a:cubicBezTo>
                  <a:pt x="508" y="654"/>
                  <a:pt x="654" y="508"/>
                  <a:pt x="654" y="325"/>
                </a:cubicBezTo>
                <a:cubicBezTo>
                  <a:pt x="654" y="147"/>
                  <a:pt x="508" y="0"/>
                  <a:pt x="32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4"/>
          <p:cNvSpPr/>
          <p:nvPr/>
        </p:nvSpPr>
        <p:spPr>
          <a:xfrm rot="-4500016">
            <a:off x="354168" y="3633975"/>
            <a:ext cx="123951" cy="123951"/>
          </a:xfrm>
          <a:custGeom>
            <a:avLst/>
            <a:gdLst/>
            <a:ahLst/>
            <a:cxnLst/>
            <a:rect l="l" t="t" r="r" b="b"/>
            <a:pathLst>
              <a:path w="655" h="655" extrusionOk="0">
                <a:moveTo>
                  <a:pt x="325" y="0"/>
                </a:moveTo>
                <a:cubicBezTo>
                  <a:pt x="147" y="0"/>
                  <a:pt x="0" y="147"/>
                  <a:pt x="0" y="325"/>
                </a:cubicBezTo>
                <a:cubicBezTo>
                  <a:pt x="0" y="508"/>
                  <a:pt x="147" y="654"/>
                  <a:pt x="325" y="654"/>
                </a:cubicBezTo>
                <a:cubicBezTo>
                  <a:pt x="508" y="654"/>
                  <a:pt x="654" y="508"/>
                  <a:pt x="654" y="325"/>
                </a:cubicBezTo>
                <a:cubicBezTo>
                  <a:pt x="654" y="147"/>
                  <a:pt x="508" y="0"/>
                  <a:pt x="3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4"/>
          <p:cNvSpPr/>
          <p:nvPr/>
        </p:nvSpPr>
        <p:spPr>
          <a:xfrm rot="-5400000">
            <a:off x="203374" y="3286076"/>
            <a:ext cx="176400" cy="176400"/>
          </a:xfrm>
          <a:custGeom>
            <a:avLst/>
            <a:gdLst/>
            <a:ahLst/>
            <a:cxnLst/>
            <a:rect l="l" t="t" r="r" b="b"/>
            <a:pathLst>
              <a:path w="1911" h="1911" extrusionOk="0">
                <a:moveTo>
                  <a:pt x="817" y="534"/>
                </a:moveTo>
                <a:lnTo>
                  <a:pt x="958" y="1"/>
                </a:lnTo>
                <a:lnTo>
                  <a:pt x="1094" y="534"/>
                </a:lnTo>
                <a:cubicBezTo>
                  <a:pt x="1131" y="676"/>
                  <a:pt x="1235" y="780"/>
                  <a:pt x="1377" y="817"/>
                </a:cubicBezTo>
                <a:lnTo>
                  <a:pt x="1910" y="958"/>
                </a:lnTo>
                <a:lnTo>
                  <a:pt x="1371" y="1099"/>
                </a:lnTo>
                <a:cubicBezTo>
                  <a:pt x="1235" y="1136"/>
                  <a:pt x="1131" y="1241"/>
                  <a:pt x="1094" y="1377"/>
                </a:cubicBezTo>
                <a:lnTo>
                  <a:pt x="953" y="1910"/>
                </a:lnTo>
                <a:lnTo>
                  <a:pt x="812" y="1377"/>
                </a:lnTo>
                <a:cubicBezTo>
                  <a:pt x="775" y="1241"/>
                  <a:pt x="670" y="1131"/>
                  <a:pt x="534" y="1094"/>
                </a:cubicBezTo>
                <a:lnTo>
                  <a:pt x="1" y="953"/>
                </a:lnTo>
                <a:lnTo>
                  <a:pt x="534" y="817"/>
                </a:lnTo>
                <a:cubicBezTo>
                  <a:pt x="670" y="780"/>
                  <a:pt x="780" y="670"/>
                  <a:pt x="817" y="534"/>
                </a:cubicBez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4"/>
          <p:cNvSpPr/>
          <p:nvPr/>
        </p:nvSpPr>
        <p:spPr>
          <a:xfrm rot="5400000">
            <a:off x="6765814" y="281841"/>
            <a:ext cx="94500" cy="94500"/>
          </a:xfrm>
          <a:prstGeom prst="ellipse">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4"/>
          <p:cNvSpPr/>
          <p:nvPr/>
        </p:nvSpPr>
        <p:spPr>
          <a:xfrm rot="899984">
            <a:off x="6470364" y="150784"/>
            <a:ext cx="123951" cy="123951"/>
          </a:xfrm>
          <a:custGeom>
            <a:avLst/>
            <a:gdLst/>
            <a:ahLst/>
            <a:cxnLst/>
            <a:rect l="l" t="t" r="r" b="b"/>
            <a:pathLst>
              <a:path w="655" h="655" extrusionOk="0">
                <a:moveTo>
                  <a:pt x="325" y="0"/>
                </a:moveTo>
                <a:cubicBezTo>
                  <a:pt x="147" y="0"/>
                  <a:pt x="0" y="147"/>
                  <a:pt x="0" y="325"/>
                </a:cubicBezTo>
                <a:cubicBezTo>
                  <a:pt x="0" y="508"/>
                  <a:pt x="147" y="654"/>
                  <a:pt x="325" y="654"/>
                </a:cubicBezTo>
                <a:cubicBezTo>
                  <a:pt x="508" y="654"/>
                  <a:pt x="654" y="508"/>
                  <a:pt x="654" y="325"/>
                </a:cubicBezTo>
                <a:cubicBezTo>
                  <a:pt x="654" y="147"/>
                  <a:pt x="508" y="0"/>
                  <a:pt x="3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4"/>
          <p:cNvSpPr/>
          <p:nvPr/>
        </p:nvSpPr>
        <p:spPr>
          <a:xfrm>
            <a:off x="2005789" y="178449"/>
            <a:ext cx="176400" cy="176400"/>
          </a:xfrm>
          <a:custGeom>
            <a:avLst/>
            <a:gdLst/>
            <a:ahLst/>
            <a:cxnLst/>
            <a:rect l="l" t="t" r="r" b="b"/>
            <a:pathLst>
              <a:path w="1911" h="1911" extrusionOk="0">
                <a:moveTo>
                  <a:pt x="817" y="534"/>
                </a:moveTo>
                <a:lnTo>
                  <a:pt x="958" y="1"/>
                </a:lnTo>
                <a:lnTo>
                  <a:pt x="1094" y="534"/>
                </a:lnTo>
                <a:cubicBezTo>
                  <a:pt x="1131" y="676"/>
                  <a:pt x="1235" y="780"/>
                  <a:pt x="1377" y="817"/>
                </a:cubicBezTo>
                <a:lnTo>
                  <a:pt x="1910" y="958"/>
                </a:lnTo>
                <a:lnTo>
                  <a:pt x="1371" y="1099"/>
                </a:lnTo>
                <a:cubicBezTo>
                  <a:pt x="1235" y="1136"/>
                  <a:pt x="1131" y="1241"/>
                  <a:pt x="1094" y="1377"/>
                </a:cubicBezTo>
                <a:lnTo>
                  <a:pt x="953" y="1910"/>
                </a:lnTo>
                <a:lnTo>
                  <a:pt x="812" y="1377"/>
                </a:lnTo>
                <a:cubicBezTo>
                  <a:pt x="775" y="1241"/>
                  <a:pt x="670" y="1131"/>
                  <a:pt x="534" y="1094"/>
                </a:cubicBezTo>
                <a:lnTo>
                  <a:pt x="1" y="953"/>
                </a:lnTo>
                <a:lnTo>
                  <a:pt x="534" y="817"/>
                </a:lnTo>
                <a:cubicBezTo>
                  <a:pt x="670" y="780"/>
                  <a:pt x="780" y="670"/>
                  <a:pt x="817" y="534"/>
                </a:cubicBez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47"/>
        <p:cNvGrpSpPr/>
        <p:nvPr/>
      </p:nvGrpSpPr>
      <p:grpSpPr>
        <a:xfrm>
          <a:off x="0" y="0"/>
          <a:ext cx="0" cy="0"/>
          <a:chOff x="0" y="0"/>
          <a:chExt cx="0" cy="0"/>
        </a:xfrm>
      </p:grpSpPr>
      <p:sp>
        <p:nvSpPr>
          <p:cNvPr id="248" name="Google Shape;248;p9"/>
          <p:cNvSpPr/>
          <p:nvPr/>
        </p:nvSpPr>
        <p:spPr>
          <a:xfrm>
            <a:off x="3558750" y="102900"/>
            <a:ext cx="5482500" cy="49377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000">
              <a:solidFill>
                <a:schemeClr val="lt1"/>
              </a:solidFill>
              <a:latin typeface="Oxanium ExtraBold"/>
              <a:ea typeface="Oxanium ExtraBold"/>
              <a:cs typeface="Oxanium ExtraBold"/>
              <a:sym typeface="Oxanium ExtraBold"/>
            </a:endParaRPr>
          </a:p>
        </p:txBody>
      </p:sp>
      <p:sp>
        <p:nvSpPr>
          <p:cNvPr id="249" name="Google Shape;249;p9"/>
          <p:cNvSpPr txBox="1">
            <a:spLocks noGrp="1"/>
          </p:cNvSpPr>
          <p:nvPr>
            <p:ph type="subTitle" idx="1"/>
          </p:nvPr>
        </p:nvSpPr>
        <p:spPr>
          <a:xfrm>
            <a:off x="3589428" y="100725"/>
            <a:ext cx="5423400" cy="3215100"/>
          </a:xfrm>
          <a:prstGeom prst="rect">
            <a:avLst/>
          </a:prstGeom>
          <a:noFill/>
          <a:ln>
            <a:noFill/>
          </a:ln>
        </p:spPr>
        <p:txBody>
          <a:bodyPr spcFirstLastPara="1" wrap="square" lIns="900000" tIns="91425" rIns="874850" bIns="91425" anchor="ctr" anchorCtr="0">
            <a:normAutofit/>
          </a:bodyPr>
          <a:lstStyle>
            <a:lvl1pPr marR="26667" lvl="0" algn="ctr">
              <a:lnSpc>
                <a:spcPct val="100000"/>
              </a:lnSpc>
              <a:spcBef>
                <a:spcPts val="0"/>
              </a:spcBef>
              <a:spcAft>
                <a:spcPts val="0"/>
              </a:spcAft>
              <a:buClr>
                <a:schemeClr val="lt1"/>
              </a:buClr>
              <a:buSzPts val="4000"/>
              <a:buNone/>
              <a:defRPr sz="4000">
                <a:solidFill>
                  <a:schemeClr val="lt1"/>
                </a:solidFill>
                <a:latin typeface="Oxanium ExtraBold"/>
                <a:ea typeface="Oxanium ExtraBold"/>
                <a:cs typeface="Oxanium ExtraBold"/>
                <a:sym typeface="Oxanium ExtraBold"/>
              </a:defRPr>
            </a:lvl1pPr>
            <a:lvl2pPr lvl="1">
              <a:spcBef>
                <a:spcPts val="0"/>
              </a:spcBef>
              <a:spcAft>
                <a:spcPts val="0"/>
              </a:spcAft>
              <a:buClr>
                <a:schemeClr val="lt1"/>
              </a:buClr>
              <a:buSzPts val="4000"/>
              <a:buNone/>
              <a:defRPr sz="4000" b="1">
                <a:solidFill>
                  <a:schemeClr val="lt1"/>
                </a:solidFill>
              </a:defRPr>
            </a:lvl2pPr>
            <a:lvl3pPr lvl="2">
              <a:spcBef>
                <a:spcPts val="0"/>
              </a:spcBef>
              <a:spcAft>
                <a:spcPts val="0"/>
              </a:spcAft>
              <a:buClr>
                <a:schemeClr val="lt1"/>
              </a:buClr>
              <a:buSzPts val="4000"/>
              <a:buNone/>
              <a:defRPr sz="4000" b="1">
                <a:solidFill>
                  <a:schemeClr val="lt1"/>
                </a:solidFill>
              </a:defRPr>
            </a:lvl3pPr>
            <a:lvl4pPr lvl="3">
              <a:spcBef>
                <a:spcPts val="0"/>
              </a:spcBef>
              <a:spcAft>
                <a:spcPts val="0"/>
              </a:spcAft>
              <a:buClr>
                <a:schemeClr val="lt1"/>
              </a:buClr>
              <a:buSzPts val="4000"/>
              <a:buNone/>
              <a:defRPr sz="4000" b="1">
                <a:solidFill>
                  <a:schemeClr val="lt1"/>
                </a:solidFill>
              </a:defRPr>
            </a:lvl4pPr>
            <a:lvl5pPr lvl="4">
              <a:spcBef>
                <a:spcPts val="0"/>
              </a:spcBef>
              <a:spcAft>
                <a:spcPts val="0"/>
              </a:spcAft>
              <a:buClr>
                <a:schemeClr val="lt1"/>
              </a:buClr>
              <a:buSzPts val="4000"/>
              <a:buNone/>
              <a:defRPr sz="4000" b="1">
                <a:solidFill>
                  <a:schemeClr val="lt1"/>
                </a:solidFill>
              </a:defRPr>
            </a:lvl5pPr>
            <a:lvl6pPr lvl="5">
              <a:spcBef>
                <a:spcPts val="0"/>
              </a:spcBef>
              <a:spcAft>
                <a:spcPts val="0"/>
              </a:spcAft>
              <a:buClr>
                <a:schemeClr val="lt1"/>
              </a:buClr>
              <a:buSzPts val="4000"/>
              <a:buNone/>
              <a:defRPr sz="4000" b="1">
                <a:solidFill>
                  <a:schemeClr val="lt1"/>
                </a:solidFill>
              </a:defRPr>
            </a:lvl6pPr>
            <a:lvl7pPr lvl="6">
              <a:spcBef>
                <a:spcPts val="0"/>
              </a:spcBef>
              <a:spcAft>
                <a:spcPts val="0"/>
              </a:spcAft>
              <a:buClr>
                <a:schemeClr val="lt1"/>
              </a:buClr>
              <a:buSzPts val="4000"/>
              <a:buNone/>
              <a:defRPr sz="4000" b="1">
                <a:solidFill>
                  <a:schemeClr val="lt1"/>
                </a:solidFill>
              </a:defRPr>
            </a:lvl7pPr>
            <a:lvl8pPr lvl="7">
              <a:spcBef>
                <a:spcPts val="0"/>
              </a:spcBef>
              <a:spcAft>
                <a:spcPts val="0"/>
              </a:spcAft>
              <a:buClr>
                <a:schemeClr val="lt1"/>
              </a:buClr>
              <a:buSzPts val="4000"/>
              <a:buNone/>
              <a:defRPr sz="4000" b="1">
                <a:solidFill>
                  <a:schemeClr val="lt1"/>
                </a:solidFill>
              </a:defRPr>
            </a:lvl8pPr>
            <a:lvl9pPr lvl="8">
              <a:spcBef>
                <a:spcPts val="0"/>
              </a:spcBef>
              <a:spcAft>
                <a:spcPts val="0"/>
              </a:spcAft>
              <a:buClr>
                <a:schemeClr val="lt1"/>
              </a:buClr>
              <a:buSzPts val="4000"/>
              <a:buNone/>
              <a:defRPr sz="4000" b="1">
                <a:solidFill>
                  <a:schemeClr val="lt1"/>
                </a:solidFill>
              </a:defRPr>
            </a:lvl9pPr>
          </a:lstStyle>
          <a:p>
            <a:endParaRPr/>
          </a:p>
        </p:txBody>
      </p:sp>
      <p:sp>
        <p:nvSpPr>
          <p:cNvPr id="250" name="Google Shape;250;p9"/>
          <p:cNvSpPr/>
          <p:nvPr/>
        </p:nvSpPr>
        <p:spPr>
          <a:xfrm>
            <a:off x="3558675" y="3315825"/>
            <a:ext cx="5482500" cy="1724700"/>
          </a:xfrm>
          <a:prstGeom prst="rect">
            <a:avLst/>
          </a:prstGeom>
          <a:solidFill>
            <a:schemeClr val="accent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9"/>
          <p:cNvSpPr txBox="1">
            <a:spLocks noGrp="1"/>
          </p:cNvSpPr>
          <p:nvPr>
            <p:ph type="subTitle" idx="2"/>
          </p:nvPr>
        </p:nvSpPr>
        <p:spPr>
          <a:xfrm flipH="1">
            <a:off x="4079200" y="3507375"/>
            <a:ext cx="4443900" cy="1341600"/>
          </a:xfrm>
          <a:prstGeom prst="rect">
            <a:avLst/>
          </a:prstGeom>
          <a:noFill/>
          <a:ln>
            <a:noFill/>
          </a:ln>
        </p:spPr>
        <p:txBody>
          <a:bodyPr spcFirstLastPara="1" wrap="square" lIns="630000" tIns="91425" rIns="617975" bIns="91425" anchor="ctr" anchorCtr="0">
            <a:noAutofit/>
          </a:bodyPr>
          <a:lstStyle>
            <a:lvl1pPr lvl="0" algn="ctr" rtl="0">
              <a:spcBef>
                <a:spcPts val="0"/>
              </a:spcBef>
              <a:spcAft>
                <a:spcPts val="0"/>
              </a:spcAft>
              <a:buSzPts val="1400"/>
              <a:buNone/>
              <a:defRPr sz="16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52" name="Google Shape;252;p9"/>
          <p:cNvSpPr/>
          <p:nvPr/>
        </p:nvSpPr>
        <p:spPr>
          <a:xfrm>
            <a:off x="102900" y="101475"/>
            <a:ext cx="3310800" cy="4937700"/>
          </a:xfrm>
          <a:prstGeom prst="rect">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3000">
                <a:latin typeface="Oxanium ExtraBold"/>
                <a:ea typeface="Oxanium ExtraBold"/>
                <a:cs typeface="Oxanium ExtraBold"/>
                <a:sym typeface="Oxanium ExtraBold"/>
              </a:rPr>
              <a:t> </a:t>
            </a:r>
            <a:endParaRPr sz="3000">
              <a:latin typeface="Oxanium ExtraBold"/>
              <a:ea typeface="Oxanium ExtraBold"/>
              <a:cs typeface="Oxanium ExtraBold"/>
              <a:sym typeface="Oxanium ExtraBold"/>
            </a:endParaRPr>
          </a:p>
        </p:txBody>
      </p:sp>
      <p:sp>
        <p:nvSpPr>
          <p:cNvPr id="253" name="Google Shape;253;p9"/>
          <p:cNvSpPr/>
          <p:nvPr/>
        </p:nvSpPr>
        <p:spPr>
          <a:xfrm rot="2700000">
            <a:off x="4140506" y="812027"/>
            <a:ext cx="142607" cy="142607"/>
          </a:xfrm>
          <a:custGeom>
            <a:avLst/>
            <a:gdLst/>
            <a:ahLst/>
            <a:cxnLst/>
            <a:rect l="l" t="t" r="r" b="b"/>
            <a:pathLst>
              <a:path w="1911" h="1911" extrusionOk="0">
                <a:moveTo>
                  <a:pt x="817" y="534"/>
                </a:moveTo>
                <a:lnTo>
                  <a:pt x="958" y="1"/>
                </a:lnTo>
                <a:lnTo>
                  <a:pt x="1094" y="534"/>
                </a:lnTo>
                <a:cubicBezTo>
                  <a:pt x="1131" y="676"/>
                  <a:pt x="1235" y="780"/>
                  <a:pt x="1377" y="817"/>
                </a:cubicBezTo>
                <a:lnTo>
                  <a:pt x="1910" y="958"/>
                </a:lnTo>
                <a:lnTo>
                  <a:pt x="1371" y="1099"/>
                </a:lnTo>
                <a:cubicBezTo>
                  <a:pt x="1235" y="1136"/>
                  <a:pt x="1131" y="1241"/>
                  <a:pt x="1094" y="1377"/>
                </a:cubicBezTo>
                <a:lnTo>
                  <a:pt x="953" y="1910"/>
                </a:lnTo>
                <a:lnTo>
                  <a:pt x="812" y="1377"/>
                </a:lnTo>
                <a:cubicBezTo>
                  <a:pt x="775" y="1241"/>
                  <a:pt x="670" y="1131"/>
                  <a:pt x="534" y="1094"/>
                </a:cubicBezTo>
                <a:lnTo>
                  <a:pt x="1" y="953"/>
                </a:lnTo>
                <a:lnTo>
                  <a:pt x="534" y="817"/>
                </a:lnTo>
                <a:cubicBezTo>
                  <a:pt x="670" y="780"/>
                  <a:pt x="780" y="670"/>
                  <a:pt x="817" y="534"/>
                </a:cubicBez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9"/>
          <p:cNvSpPr/>
          <p:nvPr/>
        </p:nvSpPr>
        <p:spPr>
          <a:xfrm rot="5400000">
            <a:off x="3950603" y="647789"/>
            <a:ext cx="79099" cy="79099"/>
          </a:xfrm>
          <a:custGeom>
            <a:avLst/>
            <a:gdLst/>
            <a:ahLst/>
            <a:cxnLst/>
            <a:rect l="l" t="t" r="r" b="b"/>
            <a:pathLst>
              <a:path w="655" h="655" extrusionOk="0">
                <a:moveTo>
                  <a:pt x="325" y="0"/>
                </a:moveTo>
                <a:cubicBezTo>
                  <a:pt x="147" y="0"/>
                  <a:pt x="0" y="147"/>
                  <a:pt x="0" y="325"/>
                </a:cubicBezTo>
                <a:cubicBezTo>
                  <a:pt x="0" y="508"/>
                  <a:pt x="147" y="654"/>
                  <a:pt x="325" y="654"/>
                </a:cubicBezTo>
                <a:cubicBezTo>
                  <a:pt x="508" y="654"/>
                  <a:pt x="654" y="508"/>
                  <a:pt x="654" y="325"/>
                </a:cubicBezTo>
                <a:cubicBezTo>
                  <a:pt x="654" y="147"/>
                  <a:pt x="508" y="0"/>
                  <a:pt x="3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9"/>
          <p:cNvSpPr/>
          <p:nvPr/>
        </p:nvSpPr>
        <p:spPr>
          <a:xfrm rot="5400000">
            <a:off x="4312653" y="2808427"/>
            <a:ext cx="79099" cy="79099"/>
          </a:xfrm>
          <a:custGeom>
            <a:avLst/>
            <a:gdLst/>
            <a:ahLst/>
            <a:cxnLst/>
            <a:rect l="l" t="t" r="r" b="b"/>
            <a:pathLst>
              <a:path w="655" h="655" extrusionOk="0">
                <a:moveTo>
                  <a:pt x="325" y="0"/>
                </a:moveTo>
                <a:cubicBezTo>
                  <a:pt x="147" y="0"/>
                  <a:pt x="0" y="147"/>
                  <a:pt x="0" y="325"/>
                </a:cubicBezTo>
                <a:cubicBezTo>
                  <a:pt x="0" y="508"/>
                  <a:pt x="147" y="654"/>
                  <a:pt x="325" y="654"/>
                </a:cubicBezTo>
                <a:cubicBezTo>
                  <a:pt x="508" y="654"/>
                  <a:pt x="654" y="508"/>
                  <a:pt x="654" y="325"/>
                </a:cubicBezTo>
                <a:cubicBezTo>
                  <a:pt x="654" y="147"/>
                  <a:pt x="508" y="0"/>
                  <a:pt x="3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9"/>
          <p:cNvSpPr/>
          <p:nvPr/>
        </p:nvSpPr>
        <p:spPr>
          <a:xfrm rot="5400000">
            <a:off x="3960353" y="984189"/>
            <a:ext cx="79099" cy="79099"/>
          </a:xfrm>
          <a:custGeom>
            <a:avLst/>
            <a:gdLst/>
            <a:ahLst/>
            <a:cxnLst/>
            <a:rect l="l" t="t" r="r" b="b"/>
            <a:pathLst>
              <a:path w="655" h="655" extrusionOk="0">
                <a:moveTo>
                  <a:pt x="325" y="0"/>
                </a:moveTo>
                <a:cubicBezTo>
                  <a:pt x="147" y="0"/>
                  <a:pt x="0" y="147"/>
                  <a:pt x="0" y="325"/>
                </a:cubicBezTo>
                <a:cubicBezTo>
                  <a:pt x="0" y="508"/>
                  <a:pt x="147" y="654"/>
                  <a:pt x="325" y="654"/>
                </a:cubicBezTo>
                <a:cubicBezTo>
                  <a:pt x="508" y="654"/>
                  <a:pt x="654" y="508"/>
                  <a:pt x="654" y="325"/>
                </a:cubicBezTo>
                <a:cubicBezTo>
                  <a:pt x="654" y="147"/>
                  <a:pt x="508" y="0"/>
                  <a:pt x="3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9"/>
          <p:cNvSpPr/>
          <p:nvPr/>
        </p:nvSpPr>
        <p:spPr>
          <a:xfrm rot="-5400000">
            <a:off x="8337320" y="2684483"/>
            <a:ext cx="123951" cy="123951"/>
          </a:xfrm>
          <a:custGeom>
            <a:avLst/>
            <a:gdLst/>
            <a:ahLst/>
            <a:cxnLst/>
            <a:rect l="l" t="t" r="r" b="b"/>
            <a:pathLst>
              <a:path w="655" h="655" extrusionOk="0">
                <a:moveTo>
                  <a:pt x="325" y="0"/>
                </a:moveTo>
                <a:cubicBezTo>
                  <a:pt x="147" y="0"/>
                  <a:pt x="0" y="147"/>
                  <a:pt x="0" y="325"/>
                </a:cubicBezTo>
                <a:cubicBezTo>
                  <a:pt x="0" y="508"/>
                  <a:pt x="147" y="654"/>
                  <a:pt x="325" y="654"/>
                </a:cubicBezTo>
                <a:cubicBezTo>
                  <a:pt x="508" y="654"/>
                  <a:pt x="654" y="508"/>
                  <a:pt x="654" y="325"/>
                </a:cubicBezTo>
                <a:cubicBezTo>
                  <a:pt x="654" y="147"/>
                  <a:pt x="508" y="0"/>
                  <a:pt x="32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9"/>
          <p:cNvSpPr/>
          <p:nvPr/>
        </p:nvSpPr>
        <p:spPr>
          <a:xfrm rot="-1799992">
            <a:off x="8577804" y="1051183"/>
            <a:ext cx="142609" cy="142609"/>
          </a:xfrm>
          <a:custGeom>
            <a:avLst/>
            <a:gdLst/>
            <a:ahLst/>
            <a:cxnLst/>
            <a:rect l="l" t="t" r="r" b="b"/>
            <a:pathLst>
              <a:path w="1911" h="1911" extrusionOk="0">
                <a:moveTo>
                  <a:pt x="817" y="534"/>
                </a:moveTo>
                <a:lnTo>
                  <a:pt x="958" y="1"/>
                </a:lnTo>
                <a:lnTo>
                  <a:pt x="1094" y="534"/>
                </a:lnTo>
                <a:cubicBezTo>
                  <a:pt x="1131" y="676"/>
                  <a:pt x="1235" y="780"/>
                  <a:pt x="1377" y="817"/>
                </a:cubicBezTo>
                <a:lnTo>
                  <a:pt x="1910" y="958"/>
                </a:lnTo>
                <a:lnTo>
                  <a:pt x="1371" y="1099"/>
                </a:lnTo>
                <a:cubicBezTo>
                  <a:pt x="1235" y="1136"/>
                  <a:pt x="1131" y="1241"/>
                  <a:pt x="1094" y="1377"/>
                </a:cubicBezTo>
                <a:lnTo>
                  <a:pt x="953" y="1910"/>
                </a:lnTo>
                <a:lnTo>
                  <a:pt x="812" y="1377"/>
                </a:lnTo>
                <a:cubicBezTo>
                  <a:pt x="775" y="1241"/>
                  <a:pt x="670" y="1131"/>
                  <a:pt x="534" y="1094"/>
                </a:cubicBezTo>
                <a:lnTo>
                  <a:pt x="1" y="953"/>
                </a:lnTo>
                <a:lnTo>
                  <a:pt x="534" y="817"/>
                </a:lnTo>
                <a:cubicBezTo>
                  <a:pt x="670" y="780"/>
                  <a:pt x="780" y="670"/>
                  <a:pt x="817" y="534"/>
                </a:cubicBez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9"/>
          <p:cNvSpPr/>
          <p:nvPr/>
        </p:nvSpPr>
        <p:spPr>
          <a:xfrm rot="899983">
            <a:off x="8701075" y="1250690"/>
            <a:ext cx="79099" cy="79099"/>
          </a:xfrm>
          <a:custGeom>
            <a:avLst/>
            <a:gdLst/>
            <a:ahLst/>
            <a:cxnLst/>
            <a:rect l="l" t="t" r="r" b="b"/>
            <a:pathLst>
              <a:path w="655" h="655" extrusionOk="0">
                <a:moveTo>
                  <a:pt x="325" y="0"/>
                </a:moveTo>
                <a:cubicBezTo>
                  <a:pt x="147" y="0"/>
                  <a:pt x="0" y="147"/>
                  <a:pt x="0" y="325"/>
                </a:cubicBezTo>
                <a:cubicBezTo>
                  <a:pt x="0" y="508"/>
                  <a:pt x="147" y="654"/>
                  <a:pt x="325" y="654"/>
                </a:cubicBezTo>
                <a:cubicBezTo>
                  <a:pt x="508" y="654"/>
                  <a:pt x="654" y="508"/>
                  <a:pt x="654" y="325"/>
                </a:cubicBezTo>
                <a:cubicBezTo>
                  <a:pt x="654" y="147"/>
                  <a:pt x="508" y="0"/>
                  <a:pt x="3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262"/>
        <p:cNvGrpSpPr/>
        <p:nvPr/>
      </p:nvGrpSpPr>
      <p:grpSpPr>
        <a:xfrm>
          <a:off x="0" y="0"/>
          <a:ext cx="0" cy="0"/>
          <a:chOff x="0" y="0"/>
          <a:chExt cx="0" cy="0"/>
        </a:xfrm>
      </p:grpSpPr>
      <p:sp>
        <p:nvSpPr>
          <p:cNvPr id="263" name="Google Shape;263;p11"/>
          <p:cNvSpPr/>
          <p:nvPr/>
        </p:nvSpPr>
        <p:spPr>
          <a:xfrm>
            <a:off x="102900" y="101475"/>
            <a:ext cx="3310800" cy="4937700"/>
          </a:xfrm>
          <a:prstGeom prst="rect">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3000">
                <a:latin typeface="Oxanium ExtraBold"/>
                <a:ea typeface="Oxanium ExtraBold"/>
                <a:cs typeface="Oxanium ExtraBold"/>
                <a:sym typeface="Oxanium ExtraBold"/>
              </a:rPr>
              <a:t> </a:t>
            </a:r>
            <a:endParaRPr sz="3000">
              <a:latin typeface="Oxanium ExtraBold"/>
              <a:ea typeface="Oxanium ExtraBold"/>
              <a:cs typeface="Oxanium ExtraBold"/>
              <a:sym typeface="Oxanium ExtraBold"/>
            </a:endParaRPr>
          </a:p>
        </p:txBody>
      </p:sp>
      <p:sp>
        <p:nvSpPr>
          <p:cNvPr id="264" name="Google Shape;264;p11"/>
          <p:cNvSpPr/>
          <p:nvPr/>
        </p:nvSpPr>
        <p:spPr>
          <a:xfrm flipH="1">
            <a:off x="109350" y="101475"/>
            <a:ext cx="3300000" cy="1388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11"/>
          <p:cNvSpPr/>
          <p:nvPr/>
        </p:nvSpPr>
        <p:spPr>
          <a:xfrm flipH="1">
            <a:off x="109350" y="1691464"/>
            <a:ext cx="3300000" cy="551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11"/>
          <p:cNvSpPr/>
          <p:nvPr/>
        </p:nvSpPr>
        <p:spPr>
          <a:xfrm flipH="1">
            <a:off x="109350" y="2443289"/>
            <a:ext cx="3300000" cy="471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11"/>
          <p:cNvSpPr/>
          <p:nvPr/>
        </p:nvSpPr>
        <p:spPr>
          <a:xfrm flipH="1">
            <a:off x="109350" y="3362779"/>
            <a:ext cx="3300000" cy="321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11"/>
          <p:cNvSpPr/>
          <p:nvPr/>
        </p:nvSpPr>
        <p:spPr>
          <a:xfrm flipH="1">
            <a:off x="109350" y="4326125"/>
            <a:ext cx="3300000" cy="321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11"/>
          <p:cNvSpPr/>
          <p:nvPr/>
        </p:nvSpPr>
        <p:spPr>
          <a:xfrm>
            <a:off x="3558750" y="102900"/>
            <a:ext cx="5482500" cy="49377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000">
              <a:solidFill>
                <a:schemeClr val="lt1"/>
              </a:solidFill>
              <a:latin typeface="Oxanium ExtraBold"/>
              <a:ea typeface="Oxanium ExtraBold"/>
              <a:cs typeface="Oxanium ExtraBold"/>
              <a:sym typeface="Oxanium ExtraBold"/>
            </a:endParaRPr>
          </a:p>
        </p:txBody>
      </p:sp>
      <p:sp>
        <p:nvSpPr>
          <p:cNvPr id="270" name="Google Shape;270;p11"/>
          <p:cNvSpPr txBox="1">
            <a:spLocks noGrp="1"/>
          </p:cNvSpPr>
          <p:nvPr>
            <p:ph type="title" hasCustomPrompt="1"/>
          </p:nvPr>
        </p:nvSpPr>
        <p:spPr>
          <a:xfrm>
            <a:off x="3681775" y="495400"/>
            <a:ext cx="5236500" cy="2895300"/>
          </a:xfrm>
          <a:prstGeom prst="rect">
            <a:avLst/>
          </a:prstGeom>
        </p:spPr>
        <p:txBody>
          <a:bodyPr spcFirstLastPara="1" wrap="square" lIns="91425" tIns="91425" rIns="91425" bIns="91425" anchor="ctr" anchorCtr="0">
            <a:normAutofit/>
          </a:bodyPr>
          <a:lstStyle>
            <a:lvl1pPr lvl="0" algn="ctr">
              <a:spcBef>
                <a:spcPts val="0"/>
              </a:spcBef>
              <a:spcAft>
                <a:spcPts val="0"/>
              </a:spcAft>
              <a:buClr>
                <a:schemeClr val="lt1"/>
              </a:buClr>
              <a:buSzPts val="10000"/>
              <a:buNone/>
              <a:defRPr sz="13000">
                <a:solidFill>
                  <a:schemeClr val="lt1"/>
                </a:solidFill>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271" name="Google Shape;271;p11"/>
          <p:cNvSpPr/>
          <p:nvPr/>
        </p:nvSpPr>
        <p:spPr>
          <a:xfrm>
            <a:off x="3558675" y="3824175"/>
            <a:ext cx="5482500" cy="1216200"/>
          </a:xfrm>
          <a:prstGeom prst="rect">
            <a:avLst/>
          </a:prstGeom>
          <a:solidFill>
            <a:schemeClr val="accent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11"/>
          <p:cNvSpPr/>
          <p:nvPr/>
        </p:nvSpPr>
        <p:spPr>
          <a:xfrm>
            <a:off x="1317753" y="2130571"/>
            <a:ext cx="881107" cy="885200"/>
          </a:xfrm>
          <a:custGeom>
            <a:avLst/>
            <a:gdLst/>
            <a:ahLst/>
            <a:cxnLst/>
            <a:rect l="l" t="t" r="r" b="b"/>
            <a:pathLst>
              <a:path w="8781" h="8780" extrusionOk="0">
                <a:moveTo>
                  <a:pt x="4391" y="0"/>
                </a:moveTo>
                <a:cubicBezTo>
                  <a:pt x="1968" y="0"/>
                  <a:pt x="1" y="1967"/>
                  <a:pt x="1" y="4390"/>
                </a:cubicBezTo>
                <a:cubicBezTo>
                  <a:pt x="1" y="6817"/>
                  <a:pt x="1968" y="8779"/>
                  <a:pt x="4391" y="8779"/>
                </a:cubicBezTo>
                <a:cubicBezTo>
                  <a:pt x="6813" y="8779"/>
                  <a:pt x="8780" y="6817"/>
                  <a:pt x="8780" y="4390"/>
                </a:cubicBezTo>
                <a:cubicBezTo>
                  <a:pt x="8780" y="1967"/>
                  <a:pt x="6813" y="0"/>
                  <a:pt x="4391" y="0"/>
                </a:cubicBezTo>
                <a:close/>
              </a:path>
            </a:pathLst>
          </a:custGeom>
          <a:solidFill>
            <a:schemeClr val="accent3"/>
          </a:solidFill>
          <a:ln w="762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11"/>
          <p:cNvSpPr/>
          <p:nvPr/>
        </p:nvSpPr>
        <p:spPr>
          <a:xfrm>
            <a:off x="1317305" y="2132178"/>
            <a:ext cx="881990" cy="882003"/>
          </a:xfrm>
          <a:custGeom>
            <a:avLst/>
            <a:gdLst/>
            <a:ahLst/>
            <a:cxnLst/>
            <a:rect l="l" t="t" r="r" b="b"/>
            <a:pathLst>
              <a:path w="8336" h="8331" extrusionOk="0">
                <a:moveTo>
                  <a:pt x="4170" y="1"/>
                </a:moveTo>
                <a:cubicBezTo>
                  <a:pt x="1868" y="1"/>
                  <a:pt x="0" y="1863"/>
                  <a:pt x="0" y="4165"/>
                </a:cubicBezTo>
                <a:cubicBezTo>
                  <a:pt x="0" y="6467"/>
                  <a:pt x="1868" y="8330"/>
                  <a:pt x="4170" y="8330"/>
                </a:cubicBezTo>
                <a:cubicBezTo>
                  <a:pt x="6467" y="8330"/>
                  <a:pt x="8335" y="6467"/>
                  <a:pt x="8335" y="4165"/>
                </a:cubicBezTo>
                <a:cubicBezTo>
                  <a:pt x="8335" y="1863"/>
                  <a:pt x="6467" y="1"/>
                  <a:pt x="4170" y="1"/>
                </a:cubicBezTo>
                <a:close/>
              </a:path>
            </a:pathLst>
          </a:custGeom>
          <a:solidFill>
            <a:schemeClr val="accent4"/>
          </a:solidFill>
          <a:ln w="9525" cap="flat" cmpd="sng">
            <a:solidFill>
              <a:srgbClr val="1B1B1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11"/>
          <p:cNvSpPr/>
          <p:nvPr/>
        </p:nvSpPr>
        <p:spPr>
          <a:xfrm>
            <a:off x="1954216" y="2332207"/>
            <a:ext cx="69750" cy="207139"/>
          </a:xfrm>
          <a:custGeom>
            <a:avLst/>
            <a:gdLst/>
            <a:ahLst/>
            <a:cxnLst/>
            <a:rect l="l" t="t" r="r" b="b"/>
            <a:pathLst>
              <a:path w="597" h="1770" extrusionOk="0">
                <a:moveTo>
                  <a:pt x="298" y="1"/>
                </a:moveTo>
                <a:cubicBezTo>
                  <a:pt x="131" y="1"/>
                  <a:pt x="0" y="399"/>
                  <a:pt x="0" y="885"/>
                </a:cubicBezTo>
                <a:cubicBezTo>
                  <a:pt x="0" y="1372"/>
                  <a:pt x="131" y="1769"/>
                  <a:pt x="298" y="1769"/>
                </a:cubicBezTo>
                <a:cubicBezTo>
                  <a:pt x="466" y="1769"/>
                  <a:pt x="597" y="1372"/>
                  <a:pt x="597" y="885"/>
                </a:cubicBezTo>
                <a:cubicBezTo>
                  <a:pt x="597" y="399"/>
                  <a:pt x="466" y="1"/>
                  <a:pt x="298" y="1"/>
                </a:cubicBezTo>
                <a:close/>
              </a:path>
            </a:pathLst>
          </a:custGeom>
          <a:solidFill>
            <a:schemeClr val="lt1"/>
          </a:solidFill>
          <a:ln w="9525" cap="flat" cmpd="sng">
            <a:solidFill>
              <a:srgbClr val="1B1B1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11"/>
          <p:cNvSpPr/>
          <p:nvPr/>
        </p:nvSpPr>
        <p:spPr>
          <a:xfrm>
            <a:off x="2105798" y="2501564"/>
            <a:ext cx="33181" cy="66238"/>
          </a:xfrm>
          <a:custGeom>
            <a:avLst/>
            <a:gdLst/>
            <a:ahLst/>
            <a:cxnLst/>
            <a:rect l="l" t="t" r="r" b="b"/>
            <a:pathLst>
              <a:path w="284" h="566" extrusionOk="0">
                <a:moveTo>
                  <a:pt x="142" y="0"/>
                </a:moveTo>
                <a:cubicBezTo>
                  <a:pt x="64" y="0"/>
                  <a:pt x="1" y="126"/>
                  <a:pt x="1" y="283"/>
                </a:cubicBezTo>
                <a:cubicBezTo>
                  <a:pt x="1" y="440"/>
                  <a:pt x="64" y="565"/>
                  <a:pt x="142" y="565"/>
                </a:cubicBezTo>
                <a:cubicBezTo>
                  <a:pt x="221" y="565"/>
                  <a:pt x="283" y="440"/>
                  <a:pt x="283" y="283"/>
                </a:cubicBezTo>
                <a:cubicBezTo>
                  <a:pt x="283" y="126"/>
                  <a:pt x="221" y="0"/>
                  <a:pt x="142" y="0"/>
                </a:cubicBezTo>
                <a:close/>
              </a:path>
            </a:pathLst>
          </a:custGeom>
          <a:solidFill>
            <a:schemeClr val="lt1"/>
          </a:solidFill>
          <a:ln w="9525" cap="flat" cmpd="sng">
            <a:solidFill>
              <a:srgbClr val="1B1B1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11"/>
          <p:cNvSpPr/>
          <p:nvPr/>
        </p:nvSpPr>
        <p:spPr>
          <a:xfrm>
            <a:off x="1937685" y="2736796"/>
            <a:ext cx="57600" cy="78525"/>
          </a:xfrm>
          <a:custGeom>
            <a:avLst/>
            <a:gdLst/>
            <a:ahLst/>
            <a:cxnLst/>
            <a:rect l="l" t="t" r="r" b="b"/>
            <a:pathLst>
              <a:path w="493" h="671" extrusionOk="0">
                <a:moveTo>
                  <a:pt x="247" y="1"/>
                </a:moveTo>
                <a:cubicBezTo>
                  <a:pt x="111" y="1"/>
                  <a:pt x="1" y="147"/>
                  <a:pt x="1" y="335"/>
                </a:cubicBezTo>
                <a:cubicBezTo>
                  <a:pt x="1" y="519"/>
                  <a:pt x="111" y="670"/>
                  <a:pt x="247" y="670"/>
                </a:cubicBezTo>
                <a:cubicBezTo>
                  <a:pt x="383" y="670"/>
                  <a:pt x="493" y="519"/>
                  <a:pt x="493" y="335"/>
                </a:cubicBezTo>
                <a:cubicBezTo>
                  <a:pt x="493" y="147"/>
                  <a:pt x="383" y="1"/>
                  <a:pt x="247" y="1"/>
                </a:cubicBezTo>
                <a:close/>
              </a:path>
            </a:pathLst>
          </a:custGeom>
          <a:solidFill>
            <a:schemeClr val="lt1"/>
          </a:solidFill>
          <a:ln w="9525" cap="flat" cmpd="sng">
            <a:solidFill>
              <a:srgbClr val="1B1B1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7" name="Google Shape;277;p11"/>
          <p:cNvGrpSpPr/>
          <p:nvPr/>
        </p:nvGrpSpPr>
        <p:grpSpPr>
          <a:xfrm>
            <a:off x="1309974" y="3443596"/>
            <a:ext cx="896650" cy="900828"/>
            <a:chOff x="1309974" y="3443596"/>
            <a:chExt cx="896650" cy="900828"/>
          </a:xfrm>
        </p:grpSpPr>
        <p:sp>
          <p:nvSpPr>
            <p:cNvPr id="278" name="Google Shape;278;p11"/>
            <p:cNvSpPr/>
            <p:nvPr/>
          </p:nvSpPr>
          <p:spPr>
            <a:xfrm>
              <a:off x="1317753" y="3451008"/>
              <a:ext cx="881107" cy="885200"/>
            </a:xfrm>
            <a:custGeom>
              <a:avLst/>
              <a:gdLst/>
              <a:ahLst/>
              <a:cxnLst/>
              <a:rect l="l" t="t" r="r" b="b"/>
              <a:pathLst>
                <a:path w="8781" h="8780" extrusionOk="0">
                  <a:moveTo>
                    <a:pt x="4391" y="0"/>
                  </a:moveTo>
                  <a:cubicBezTo>
                    <a:pt x="1968" y="0"/>
                    <a:pt x="1" y="1967"/>
                    <a:pt x="1" y="4390"/>
                  </a:cubicBezTo>
                  <a:cubicBezTo>
                    <a:pt x="1" y="6817"/>
                    <a:pt x="1968" y="8779"/>
                    <a:pt x="4391" y="8779"/>
                  </a:cubicBezTo>
                  <a:cubicBezTo>
                    <a:pt x="6813" y="8779"/>
                    <a:pt x="8780" y="6817"/>
                    <a:pt x="8780" y="4390"/>
                  </a:cubicBezTo>
                  <a:cubicBezTo>
                    <a:pt x="8780" y="1967"/>
                    <a:pt x="6813" y="0"/>
                    <a:pt x="4391" y="0"/>
                  </a:cubicBezTo>
                  <a:close/>
                </a:path>
              </a:pathLst>
            </a:custGeom>
            <a:solidFill>
              <a:schemeClr val="accent3"/>
            </a:solidFill>
            <a:ln w="762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11"/>
            <p:cNvSpPr/>
            <p:nvPr/>
          </p:nvSpPr>
          <p:spPr>
            <a:xfrm>
              <a:off x="1309974" y="3443596"/>
              <a:ext cx="896650" cy="900828"/>
            </a:xfrm>
            <a:custGeom>
              <a:avLst/>
              <a:gdLst/>
              <a:ahLst/>
              <a:cxnLst/>
              <a:rect l="l" t="t" r="r" b="b"/>
              <a:pathLst>
                <a:path w="8781" h="8780" extrusionOk="0">
                  <a:moveTo>
                    <a:pt x="4391" y="0"/>
                  </a:moveTo>
                  <a:cubicBezTo>
                    <a:pt x="1968" y="0"/>
                    <a:pt x="1" y="1967"/>
                    <a:pt x="1" y="4390"/>
                  </a:cubicBezTo>
                  <a:cubicBezTo>
                    <a:pt x="1" y="6817"/>
                    <a:pt x="1968" y="8779"/>
                    <a:pt x="4391" y="8779"/>
                  </a:cubicBezTo>
                  <a:cubicBezTo>
                    <a:pt x="6813" y="8779"/>
                    <a:pt x="8780" y="6817"/>
                    <a:pt x="8780" y="4390"/>
                  </a:cubicBezTo>
                  <a:cubicBezTo>
                    <a:pt x="8780" y="1967"/>
                    <a:pt x="6813" y="0"/>
                    <a:pt x="4391" y="0"/>
                  </a:cubicBezTo>
                  <a:close/>
                </a:path>
              </a:pathLst>
            </a:custGeom>
            <a:solidFill>
              <a:schemeClr val="accent3"/>
            </a:solidFill>
            <a:ln w="9525" cap="flat" cmpd="sng">
              <a:solidFill>
                <a:srgbClr val="1B1B1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0" name="Google Shape;280;p11"/>
          <p:cNvGrpSpPr/>
          <p:nvPr/>
        </p:nvGrpSpPr>
        <p:grpSpPr>
          <a:xfrm>
            <a:off x="1301174" y="3441163"/>
            <a:ext cx="896918" cy="905692"/>
            <a:chOff x="1830386" y="2892003"/>
            <a:chExt cx="584083" cy="589835"/>
          </a:xfrm>
        </p:grpSpPr>
        <p:sp>
          <p:nvSpPr>
            <p:cNvPr id="281" name="Google Shape;281;p11"/>
            <p:cNvSpPr/>
            <p:nvPr/>
          </p:nvSpPr>
          <p:spPr>
            <a:xfrm>
              <a:off x="2119329" y="3180053"/>
              <a:ext cx="214704" cy="301786"/>
            </a:xfrm>
            <a:custGeom>
              <a:avLst/>
              <a:gdLst/>
              <a:ahLst/>
              <a:cxnLst/>
              <a:rect l="l" t="t" r="r" b="b"/>
              <a:pathLst>
                <a:path w="3229" h="4511" extrusionOk="0">
                  <a:moveTo>
                    <a:pt x="504" y="1"/>
                  </a:moveTo>
                  <a:cubicBezTo>
                    <a:pt x="438" y="1"/>
                    <a:pt x="379" y="20"/>
                    <a:pt x="320" y="61"/>
                  </a:cubicBezTo>
                  <a:cubicBezTo>
                    <a:pt x="435" y="401"/>
                    <a:pt x="430" y="684"/>
                    <a:pt x="314" y="993"/>
                  </a:cubicBezTo>
                  <a:cubicBezTo>
                    <a:pt x="178" y="1364"/>
                    <a:pt x="1" y="1605"/>
                    <a:pt x="16" y="2034"/>
                  </a:cubicBezTo>
                  <a:cubicBezTo>
                    <a:pt x="32" y="2541"/>
                    <a:pt x="351" y="2897"/>
                    <a:pt x="456" y="3352"/>
                  </a:cubicBezTo>
                  <a:cubicBezTo>
                    <a:pt x="532" y="3710"/>
                    <a:pt x="36" y="4510"/>
                    <a:pt x="376" y="4510"/>
                  </a:cubicBezTo>
                  <a:cubicBezTo>
                    <a:pt x="385" y="4510"/>
                    <a:pt x="394" y="4510"/>
                    <a:pt x="403" y="4509"/>
                  </a:cubicBezTo>
                  <a:cubicBezTo>
                    <a:pt x="2072" y="4331"/>
                    <a:pt x="2768" y="3614"/>
                    <a:pt x="3229" y="3138"/>
                  </a:cubicBezTo>
                  <a:cubicBezTo>
                    <a:pt x="3166" y="2939"/>
                    <a:pt x="3061" y="2588"/>
                    <a:pt x="2810" y="2400"/>
                  </a:cubicBezTo>
                  <a:cubicBezTo>
                    <a:pt x="2413" y="2091"/>
                    <a:pt x="1999" y="2233"/>
                    <a:pt x="1560" y="2112"/>
                  </a:cubicBezTo>
                  <a:cubicBezTo>
                    <a:pt x="566" y="1840"/>
                    <a:pt x="880" y="684"/>
                    <a:pt x="607" y="14"/>
                  </a:cubicBezTo>
                  <a:cubicBezTo>
                    <a:pt x="571" y="6"/>
                    <a:pt x="537" y="1"/>
                    <a:pt x="504" y="1"/>
                  </a:cubicBezTo>
                  <a:close/>
                </a:path>
              </a:pathLst>
            </a:custGeom>
            <a:solidFill>
              <a:schemeClr val="accent2"/>
            </a:solidFill>
            <a:ln w="9525" cap="flat" cmpd="sng">
              <a:solidFill>
                <a:srgbClr val="1B1B1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11"/>
            <p:cNvSpPr/>
            <p:nvPr/>
          </p:nvSpPr>
          <p:spPr>
            <a:xfrm>
              <a:off x="2198701" y="3000189"/>
              <a:ext cx="215768" cy="232411"/>
            </a:xfrm>
            <a:custGeom>
              <a:avLst/>
              <a:gdLst/>
              <a:ahLst/>
              <a:cxnLst/>
              <a:rect l="l" t="t" r="r" b="b"/>
              <a:pathLst>
                <a:path w="3245" h="3474" extrusionOk="0">
                  <a:moveTo>
                    <a:pt x="2204" y="1"/>
                  </a:moveTo>
                  <a:cubicBezTo>
                    <a:pt x="2093" y="1"/>
                    <a:pt x="1991" y="91"/>
                    <a:pt x="1847" y="167"/>
                  </a:cubicBezTo>
                  <a:cubicBezTo>
                    <a:pt x="1335" y="439"/>
                    <a:pt x="874" y="810"/>
                    <a:pt x="586" y="1328"/>
                  </a:cubicBezTo>
                  <a:cubicBezTo>
                    <a:pt x="471" y="1532"/>
                    <a:pt x="440" y="1788"/>
                    <a:pt x="356" y="2013"/>
                  </a:cubicBezTo>
                  <a:cubicBezTo>
                    <a:pt x="314" y="2149"/>
                    <a:pt x="304" y="2280"/>
                    <a:pt x="278" y="2411"/>
                  </a:cubicBezTo>
                  <a:cubicBezTo>
                    <a:pt x="273" y="2431"/>
                    <a:pt x="263" y="2474"/>
                    <a:pt x="262" y="2474"/>
                  </a:cubicBezTo>
                  <a:cubicBezTo>
                    <a:pt x="262" y="2474"/>
                    <a:pt x="262" y="2474"/>
                    <a:pt x="262" y="2474"/>
                  </a:cubicBezTo>
                  <a:cubicBezTo>
                    <a:pt x="0" y="2589"/>
                    <a:pt x="110" y="2955"/>
                    <a:pt x="241" y="3128"/>
                  </a:cubicBezTo>
                  <a:cubicBezTo>
                    <a:pt x="444" y="3387"/>
                    <a:pt x="796" y="3473"/>
                    <a:pt x="1113" y="3473"/>
                  </a:cubicBezTo>
                  <a:cubicBezTo>
                    <a:pt x="1122" y="3473"/>
                    <a:pt x="1132" y="3473"/>
                    <a:pt x="1141" y="3473"/>
                  </a:cubicBezTo>
                  <a:cubicBezTo>
                    <a:pt x="1816" y="3463"/>
                    <a:pt x="1643" y="2835"/>
                    <a:pt x="1905" y="2411"/>
                  </a:cubicBezTo>
                  <a:cubicBezTo>
                    <a:pt x="1999" y="2265"/>
                    <a:pt x="2109" y="2113"/>
                    <a:pt x="2287" y="2066"/>
                  </a:cubicBezTo>
                  <a:cubicBezTo>
                    <a:pt x="2305" y="2062"/>
                    <a:pt x="2323" y="2060"/>
                    <a:pt x="2339" y="2060"/>
                  </a:cubicBezTo>
                  <a:cubicBezTo>
                    <a:pt x="2426" y="2060"/>
                    <a:pt x="2490" y="2108"/>
                    <a:pt x="2569" y="2113"/>
                  </a:cubicBezTo>
                  <a:cubicBezTo>
                    <a:pt x="2571" y="2113"/>
                    <a:pt x="2573" y="2113"/>
                    <a:pt x="2575" y="2113"/>
                  </a:cubicBezTo>
                  <a:cubicBezTo>
                    <a:pt x="2757" y="2113"/>
                    <a:pt x="3031" y="1893"/>
                    <a:pt x="3176" y="1893"/>
                  </a:cubicBezTo>
                  <a:cubicBezTo>
                    <a:pt x="3194" y="1893"/>
                    <a:pt x="3210" y="1896"/>
                    <a:pt x="3223" y="1904"/>
                  </a:cubicBezTo>
                  <a:cubicBezTo>
                    <a:pt x="3244" y="1626"/>
                    <a:pt x="2658" y="303"/>
                    <a:pt x="2365" y="67"/>
                  </a:cubicBezTo>
                  <a:cubicBezTo>
                    <a:pt x="2306" y="20"/>
                    <a:pt x="2254" y="1"/>
                    <a:pt x="2204" y="1"/>
                  </a:cubicBezTo>
                  <a:close/>
                </a:path>
              </a:pathLst>
            </a:custGeom>
            <a:solidFill>
              <a:schemeClr val="accent2"/>
            </a:solidFill>
            <a:ln w="9525" cap="flat" cmpd="sng">
              <a:solidFill>
                <a:srgbClr val="1B1B1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11"/>
            <p:cNvSpPr/>
            <p:nvPr/>
          </p:nvSpPr>
          <p:spPr>
            <a:xfrm>
              <a:off x="1872500" y="2892003"/>
              <a:ext cx="388715" cy="237629"/>
            </a:xfrm>
            <a:custGeom>
              <a:avLst/>
              <a:gdLst/>
              <a:ahLst/>
              <a:cxnLst/>
              <a:rect l="l" t="t" r="r" b="b"/>
              <a:pathLst>
                <a:path w="5846" h="3552" extrusionOk="0">
                  <a:moveTo>
                    <a:pt x="3887" y="1"/>
                  </a:moveTo>
                  <a:cubicBezTo>
                    <a:pt x="2509" y="1"/>
                    <a:pt x="850" y="635"/>
                    <a:pt x="1" y="2321"/>
                  </a:cubicBezTo>
                  <a:cubicBezTo>
                    <a:pt x="85" y="2311"/>
                    <a:pt x="158" y="2258"/>
                    <a:pt x="236" y="2227"/>
                  </a:cubicBezTo>
                  <a:cubicBezTo>
                    <a:pt x="440" y="2154"/>
                    <a:pt x="676" y="2112"/>
                    <a:pt x="890" y="2101"/>
                  </a:cubicBezTo>
                  <a:cubicBezTo>
                    <a:pt x="921" y="2100"/>
                    <a:pt x="952" y="2099"/>
                    <a:pt x="982" y="2099"/>
                  </a:cubicBezTo>
                  <a:cubicBezTo>
                    <a:pt x="1572" y="2099"/>
                    <a:pt x="2094" y="2382"/>
                    <a:pt x="2612" y="2640"/>
                  </a:cubicBezTo>
                  <a:cubicBezTo>
                    <a:pt x="2852" y="2761"/>
                    <a:pt x="3093" y="2876"/>
                    <a:pt x="3318" y="3017"/>
                  </a:cubicBezTo>
                  <a:cubicBezTo>
                    <a:pt x="3496" y="3137"/>
                    <a:pt x="3611" y="3284"/>
                    <a:pt x="3768" y="3415"/>
                  </a:cubicBezTo>
                  <a:cubicBezTo>
                    <a:pt x="3878" y="3510"/>
                    <a:pt x="3992" y="3551"/>
                    <a:pt x="4105" y="3551"/>
                  </a:cubicBezTo>
                  <a:cubicBezTo>
                    <a:pt x="4367" y="3551"/>
                    <a:pt x="4617" y="3329"/>
                    <a:pt x="4767" y="3069"/>
                  </a:cubicBezTo>
                  <a:cubicBezTo>
                    <a:pt x="4945" y="2755"/>
                    <a:pt x="4856" y="2400"/>
                    <a:pt x="4862" y="2060"/>
                  </a:cubicBezTo>
                  <a:cubicBezTo>
                    <a:pt x="4867" y="1772"/>
                    <a:pt x="5066" y="1583"/>
                    <a:pt x="5306" y="1458"/>
                  </a:cubicBezTo>
                  <a:cubicBezTo>
                    <a:pt x="5469" y="1369"/>
                    <a:pt x="5678" y="1322"/>
                    <a:pt x="5762" y="1149"/>
                  </a:cubicBezTo>
                  <a:cubicBezTo>
                    <a:pt x="5845" y="977"/>
                    <a:pt x="5762" y="882"/>
                    <a:pt x="5683" y="741"/>
                  </a:cubicBezTo>
                  <a:cubicBezTo>
                    <a:pt x="5622" y="634"/>
                    <a:pt x="5590" y="422"/>
                    <a:pt x="5589" y="422"/>
                  </a:cubicBezTo>
                  <a:cubicBezTo>
                    <a:pt x="5589" y="422"/>
                    <a:pt x="5589" y="422"/>
                    <a:pt x="5589" y="422"/>
                  </a:cubicBezTo>
                  <a:lnTo>
                    <a:pt x="5589" y="411"/>
                  </a:lnTo>
                  <a:cubicBezTo>
                    <a:pt x="5176" y="154"/>
                    <a:pt x="4566" y="1"/>
                    <a:pt x="3887" y="1"/>
                  </a:cubicBezTo>
                  <a:close/>
                </a:path>
              </a:pathLst>
            </a:custGeom>
            <a:solidFill>
              <a:schemeClr val="accent2"/>
            </a:solidFill>
            <a:ln w="9525" cap="flat" cmpd="sng">
              <a:solidFill>
                <a:srgbClr val="1B1B1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11"/>
            <p:cNvSpPr/>
            <p:nvPr/>
          </p:nvSpPr>
          <p:spPr>
            <a:xfrm>
              <a:off x="1830386" y="3165636"/>
              <a:ext cx="186245" cy="283589"/>
            </a:xfrm>
            <a:custGeom>
              <a:avLst/>
              <a:gdLst/>
              <a:ahLst/>
              <a:cxnLst/>
              <a:rect l="l" t="t" r="r" b="b"/>
              <a:pathLst>
                <a:path w="2801" h="4239" extrusionOk="0">
                  <a:moveTo>
                    <a:pt x="1219" y="0"/>
                  </a:moveTo>
                  <a:cubicBezTo>
                    <a:pt x="1014" y="0"/>
                    <a:pt x="808" y="30"/>
                    <a:pt x="618" y="89"/>
                  </a:cubicBezTo>
                  <a:cubicBezTo>
                    <a:pt x="462" y="142"/>
                    <a:pt x="356" y="168"/>
                    <a:pt x="226" y="168"/>
                  </a:cubicBezTo>
                  <a:cubicBezTo>
                    <a:pt x="177" y="168"/>
                    <a:pt x="124" y="164"/>
                    <a:pt x="64" y="157"/>
                  </a:cubicBezTo>
                  <a:lnTo>
                    <a:pt x="64" y="157"/>
                  </a:lnTo>
                  <a:cubicBezTo>
                    <a:pt x="1" y="1010"/>
                    <a:pt x="383" y="3035"/>
                    <a:pt x="2470" y="4238"/>
                  </a:cubicBezTo>
                  <a:cubicBezTo>
                    <a:pt x="2633" y="4128"/>
                    <a:pt x="2727" y="3940"/>
                    <a:pt x="2695" y="3720"/>
                  </a:cubicBezTo>
                  <a:cubicBezTo>
                    <a:pt x="2669" y="3537"/>
                    <a:pt x="2617" y="3359"/>
                    <a:pt x="2570" y="3181"/>
                  </a:cubicBezTo>
                  <a:cubicBezTo>
                    <a:pt x="2486" y="2862"/>
                    <a:pt x="2502" y="2553"/>
                    <a:pt x="2533" y="2229"/>
                  </a:cubicBezTo>
                  <a:cubicBezTo>
                    <a:pt x="2575" y="1852"/>
                    <a:pt x="2779" y="1517"/>
                    <a:pt x="2790" y="1135"/>
                  </a:cubicBezTo>
                  <a:cubicBezTo>
                    <a:pt x="2800" y="597"/>
                    <a:pt x="2397" y="340"/>
                    <a:pt x="1947" y="141"/>
                  </a:cubicBezTo>
                  <a:cubicBezTo>
                    <a:pt x="1725" y="46"/>
                    <a:pt x="1472" y="0"/>
                    <a:pt x="1219" y="0"/>
                  </a:cubicBezTo>
                  <a:close/>
                </a:path>
              </a:pathLst>
            </a:custGeom>
            <a:solidFill>
              <a:schemeClr val="accent2"/>
            </a:solidFill>
            <a:ln w="9525" cap="flat" cmpd="sng">
              <a:solidFill>
                <a:srgbClr val="1B1B1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5" name="Google Shape;285;p11"/>
          <p:cNvSpPr/>
          <p:nvPr/>
        </p:nvSpPr>
        <p:spPr>
          <a:xfrm>
            <a:off x="1318724" y="745558"/>
            <a:ext cx="881107" cy="885200"/>
          </a:xfrm>
          <a:custGeom>
            <a:avLst/>
            <a:gdLst/>
            <a:ahLst/>
            <a:cxnLst/>
            <a:rect l="l" t="t" r="r" b="b"/>
            <a:pathLst>
              <a:path w="8781" h="8780" extrusionOk="0">
                <a:moveTo>
                  <a:pt x="4391" y="0"/>
                </a:moveTo>
                <a:cubicBezTo>
                  <a:pt x="1968" y="0"/>
                  <a:pt x="1" y="1967"/>
                  <a:pt x="1" y="4390"/>
                </a:cubicBezTo>
                <a:cubicBezTo>
                  <a:pt x="1" y="6817"/>
                  <a:pt x="1968" y="8779"/>
                  <a:pt x="4391" y="8779"/>
                </a:cubicBezTo>
                <a:cubicBezTo>
                  <a:pt x="6813" y="8779"/>
                  <a:pt x="8780" y="6817"/>
                  <a:pt x="8780" y="4390"/>
                </a:cubicBezTo>
                <a:cubicBezTo>
                  <a:pt x="8780" y="1967"/>
                  <a:pt x="6813" y="0"/>
                  <a:pt x="4391" y="0"/>
                </a:cubicBezTo>
                <a:close/>
              </a:path>
            </a:pathLst>
          </a:custGeom>
          <a:solidFill>
            <a:schemeClr val="accent3"/>
          </a:solidFill>
          <a:ln w="762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11"/>
          <p:cNvSpPr/>
          <p:nvPr/>
        </p:nvSpPr>
        <p:spPr>
          <a:xfrm>
            <a:off x="1318724" y="745558"/>
            <a:ext cx="881107" cy="885200"/>
          </a:xfrm>
          <a:custGeom>
            <a:avLst/>
            <a:gdLst/>
            <a:ahLst/>
            <a:cxnLst/>
            <a:rect l="l" t="t" r="r" b="b"/>
            <a:pathLst>
              <a:path w="8781" h="8780" extrusionOk="0">
                <a:moveTo>
                  <a:pt x="4391" y="0"/>
                </a:moveTo>
                <a:cubicBezTo>
                  <a:pt x="1968" y="0"/>
                  <a:pt x="1" y="1967"/>
                  <a:pt x="1" y="4390"/>
                </a:cubicBezTo>
                <a:cubicBezTo>
                  <a:pt x="1" y="6817"/>
                  <a:pt x="1968" y="8779"/>
                  <a:pt x="4391" y="8779"/>
                </a:cubicBezTo>
                <a:cubicBezTo>
                  <a:pt x="6813" y="8779"/>
                  <a:pt x="8780" y="6817"/>
                  <a:pt x="8780" y="4390"/>
                </a:cubicBezTo>
                <a:cubicBezTo>
                  <a:pt x="8780" y="1967"/>
                  <a:pt x="6813" y="0"/>
                  <a:pt x="4391" y="0"/>
                </a:cubicBezTo>
                <a:close/>
              </a:path>
            </a:pathLst>
          </a:custGeom>
          <a:solidFill>
            <a:schemeClr val="accent3"/>
          </a:solidFill>
          <a:ln w="9525" cap="flat" cmpd="sng">
            <a:solidFill>
              <a:srgbClr val="1B1B1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7" name="Google Shape;287;p11"/>
          <p:cNvGrpSpPr/>
          <p:nvPr/>
        </p:nvGrpSpPr>
        <p:grpSpPr>
          <a:xfrm>
            <a:off x="1308247" y="735164"/>
            <a:ext cx="900112" cy="900362"/>
            <a:chOff x="3891811" y="4399338"/>
            <a:chExt cx="730610" cy="730813"/>
          </a:xfrm>
        </p:grpSpPr>
        <p:sp>
          <p:nvSpPr>
            <p:cNvPr id="288" name="Google Shape;288;p11"/>
            <p:cNvSpPr/>
            <p:nvPr/>
          </p:nvSpPr>
          <p:spPr>
            <a:xfrm>
              <a:off x="3941626" y="4523007"/>
              <a:ext cx="680796" cy="297268"/>
            </a:xfrm>
            <a:custGeom>
              <a:avLst/>
              <a:gdLst/>
              <a:ahLst/>
              <a:cxnLst/>
              <a:rect l="l" t="t" r="r" b="b"/>
              <a:pathLst>
                <a:path w="6070" h="2706" extrusionOk="0">
                  <a:moveTo>
                    <a:pt x="456" y="1"/>
                  </a:moveTo>
                  <a:cubicBezTo>
                    <a:pt x="299" y="184"/>
                    <a:pt x="116" y="367"/>
                    <a:pt x="1" y="592"/>
                  </a:cubicBezTo>
                  <a:cubicBezTo>
                    <a:pt x="2444" y="2219"/>
                    <a:pt x="3841" y="2585"/>
                    <a:pt x="6012" y="2706"/>
                  </a:cubicBezTo>
                  <a:cubicBezTo>
                    <a:pt x="6070" y="2402"/>
                    <a:pt x="6044" y="2078"/>
                    <a:pt x="6012" y="1774"/>
                  </a:cubicBezTo>
                  <a:cubicBezTo>
                    <a:pt x="3862" y="1717"/>
                    <a:pt x="2250" y="1115"/>
                    <a:pt x="456" y="1"/>
                  </a:cubicBezTo>
                  <a:close/>
                </a:path>
              </a:pathLst>
            </a:custGeom>
            <a:solidFill>
              <a:schemeClr val="accent2"/>
            </a:solidFill>
            <a:ln w="9525" cap="flat" cmpd="sng">
              <a:solidFill>
                <a:srgbClr val="1B1B1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11"/>
            <p:cNvSpPr/>
            <p:nvPr/>
          </p:nvSpPr>
          <p:spPr>
            <a:xfrm>
              <a:off x="3938813" y="4523007"/>
              <a:ext cx="680796" cy="297268"/>
            </a:xfrm>
            <a:custGeom>
              <a:avLst/>
              <a:gdLst/>
              <a:ahLst/>
              <a:cxnLst/>
              <a:rect l="l" t="t" r="r" b="b"/>
              <a:pathLst>
                <a:path w="6070" h="2706" fill="none" extrusionOk="0">
                  <a:moveTo>
                    <a:pt x="6012" y="1774"/>
                  </a:moveTo>
                  <a:cubicBezTo>
                    <a:pt x="3862" y="1717"/>
                    <a:pt x="2250" y="1115"/>
                    <a:pt x="456" y="1"/>
                  </a:cubicBezTo>
                  <a:cubicBezTo>
                    <a:pt x="299" y="184"/>
                    <a:pt x="116" y="367"/>
                    <a:pt x="1" y="592"/>
                  </a:cubicBezTo>
                  <a:cubicBezTo>
                    <a:pt x="2444" y="2219"/>
                    <a:pt x="3841" y="2585"/>
                    <a:pt x="6012" y="2706"/>
                  </a:cubicBezTo>
                  <a:cubicBezTo>
                    <a:pt x="6070" y="2402"/>
                    <a:pt x="6044" y="2078"/>
                    <a:pt x="6012" y="1774"/>
                  </a:cubicBezTo>
                  <a:close/>
                </a:path>
              </a:pathLst>
            </a:custGeom>
            <a:solidFill>
              <a:schemeClr val="accent2"/>
            </a:solidFill>
            <a:ln w="9525" cap="flat" cmpd="sng">
              <a:solidFill>
                <a:srgbClr val="1B1B1B"/>
              </a:solidFill>
              <a:prstDash val="solid"/>
              <a:miter lim="523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11"/>
            <p:cNvSpPr/>
            <p:nvPr/>
          </p:nvSpPr>
          <p:spPr>
            <a:xfrm>
              <a:off x="3894625" y="4735433"/>
              <a:ext cx="635036" cy="311659"/>
            </a:xfrm>
            <a:custGeom>
              <a:avLst/>
              <a:gdLst/>
              <a:ahLst/>
              <a:cxnLst/>
              <a:rect l="l" t="t" r="r" b="b"/>
              <a:pathLst>
                <a:path w="5662" h="2837" extrusionOk="0">
                  <a:moveTo>
                    <a:pt x="21" y="1"/>
                  </a:moveTo>
                  <a:lnTo>
                    <a:pt x="21" y="1"/>
                  </a:lnTo>
                  <a:cubicBezTo>
                    <a:pt x="0" y="283"/>
                    <a:pt x="10" y="561"/>
                    <a:pt x="63" y="833"/>
                  </a:cubicBezTo>
                  <a:cubicBezTo>
                    <a:pt x="241" y="1016"/>
                    <a:pt x="440" y="1178"/>
                    <a:pt x="659" y="1319"/>
                  </a:cubicBezTo>
                  <a:cubicBezTo>
                    <a:pt x="1967" y="2151"/>
                    <a:pt x="3532" y="2376"/>
                    <a:pt x="5002" y="2779"/>
                  </a:cubicBezTo>
                  <a:cubicBezTo>
                    <a:pt x="5075" y="2800"/>
                    <a:pt x="5154" y="2816"/>
                    <a:pt x="5232" y="2837"/>
                  </a:cubicBezTo>
                  <a:cubicBezTo>
                    <a:pt x="5389" y="2716"/>
                    <a:pt x="5530" y="2585"/>
                    <a:pt x="5661" y="2434"/>
                  </a:cubicBezTo>
                  <a:cubicBezTo>
                    <a:pt x="5012" y="2266"/>
                    <a:pt x="4369" y="2041"/>
                    <a:pt x="3741" y="1801"/>
                  </a:cubicBezTo>
                  <a:cubicBezTo>
                    <a:pt x="2485" y="1267"/>
                    <a:pt x="1177" y="749"/>
                    <a:pt x="21" y="1"/>
                  </a:cubicBezTo>
                  <a:close/>
                </a:path>
              </a:pathLst>
            </a:custGeom>
            <a:solidFill>
              <a:schemeClr val="accent2"/>
            </a:solidFill>
            <a:ln w="9525" cap="flat" cmpd="sng">
              <a:solidFill>
                <a:srgbClr val="1B1B1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11"/>
            <p:cNvSpPr/>
            <p:nvPr/>
          </p:nvSpPr>
          <p:spPr>
            <a:xfrm>
              <a:off x="3891811" y="4735433"/>
              <a:ext cx="635036" cy="311659"/>
            </a:xfrm>
            <a:custGeom>
              <a:avLst/>
              <a:gdLst/>
              <a:ahLst/>
              <a:cxnLst/>
              <a:rect l="l" t="t" r="r" b="b"/>
              <a:pathLst>
                <a:path w="5662" h="2837" fill="none" extrusionOk="0">
                  <a:moveTo>
                    <a:pt x="5661" y="2434"/>
                  </a:moveTo>
                  <a:cubicBezTo>
                    <a:pt x="5012" y="2266"/>
                    <a:pt x="4369" y="2041"/>
                    <a:pt x="3741" y="1801"/>
                  </a:cubicBezTo>
                  <a:cubicBezTo>
                    <a:pt x="2485" y="1267"/>
                    <a:pt x="1177" y="749"/>
                    <a:pt x="21" y="1"/>
                  </a:cubicBezTo>
                  <a:cubicBezTo>
                    <a:pt x="0" y="283"/>
                    <a:pt x="10" y="561"/>
                    <a:pt x="63" y="833"/>
                  </a:cubicBezTo>
                  <a:cubicBezTo>
                    <a:pt x="241" y="1016"/>
                    <a:pt x="440" y="1178"/>
                    <a:pt x="659" y="1319"/>
                  </a:cubicBezTo>
                  <a:cubicBezTo>
                    <a:pt x="1967" y="2151"/>
                    <a:pt x="3532" y="2376"/>
                    <a:pt x="5002" y="2779"/>
                  </a:cubicBezTo>
                  <a:cubicBezTo>
                    <a:pt x="5075" y="2800"/>
                    <a:pt x="5154" y="2816"/>
                    <a:pt x="5232" y="2837"/>
                  </a:cubicBezTo>
                  <a:cubicBezTo>
                    <a:pt x="5389" y="2716"/>
                    <a:pt x="5530" y="2585"/>
                    <a:pt x="5661" y="2434"/>
                  </a:cubicBezTo>
                  <a:close/>
                </a:path>
              </a:pathLst>
            </a:custGeom>
            <a:solidFill>
              <a:schemeClr val="accent2"/>
            </a:solidFill>
            <a:ln w="9525" cap="flat" cmpd="sng">
              <a:solidFill>
                <a:srgbClr val="1B1B1B"/>
              </a:solidFill>
              <a:prstDash val="solid"/>
              <a:miter lim="523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11"/>
            <p:cNvSpPr/>
            <p:nvPr/>
          </p:nvSpPr>
          <p:spPr>
            <a:xfrm>
              <a:off x="3902270" y="4620411"/>
              <a:ext cx="707153" cy="358127"/>
            </a:xfrm>
            <a:custGeom>
              <a:avLst/>
              <a:gdLst/>
              <a:ahLst/>
              <a:cxnLst/>
              <a:rect l="l" t="t" r="r" b="b"/>
              <a:pathLst>
                <a:path w="6305" h="3260" extrusionOk="0">
                  <a:moveTo>
                    <a:pt x="251" y="0"/>
                  </a:moveTo>
                  <a:cubicBezTo>
                    <a:pt x="94" y="120"/>
                    <a:pt x="16" y="539"/>
                    <a:pt x="0" y="712"/>
                  </a:cubicBezTo>
                  <a:cubicBezTo>
                    <a:pt x="654" y="879"/>
                    <a:pt x="1292" y="1104"/>
                    <a:pt x="1920" y="1345"/>
                  </a:cubicBezTo>
                  <a:cubicBezTo>
                    <a:pt x="3176" y="1878"/>
                    <a:pt x="4615" y="2512"/>
                    <a:pt x="5771" y="3260"/>
                  </a:cubicBezTo>
                  <a:cubicBezTo>
                    <a:pt x="5891" y="3045"/>
                    <a:pt x="6305" y="2522"/>
                    <a:pt x="6258" y="2250"/>
                  </a:cubicBezTo>
                  <a:cubicBezTo>
                    <a:pt x="6080" y="2067"/>
                    <a:pt x="5227" y="1967"/>
                    <a:pt x="5002" y="1826"/>
                  </a:cubicBezTo>
                  <a:cubicBezTo>
                    <a:pt x="3270" y="1303"/>
                    <a:pt x="2135" y="769"/>
                    <a:pt x="665" y="366"/>
                  </a:cubicBezTo>
                  <a:cubicBezTo>
                    <a:pt x="586" y="345"/>
                    <a:pt x="330" y="21"/>
                    <a:pt x="251" y="0"/>
                  </a:cubicBezTo>
                  <a:close/>
                </a:path>
              </a:pathLst>
            </a:custGeom>
            <a:solidFill>
              <a:schemeClr val="accent2"/>
            </a:solidFill>
            <a:ln w="9525" cap="flat" cmpd="sng">
              <a:solidFill>
                <a:srgbClr val="1B1B1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11"/>
            <p:cNvSpPr/>
            <p:nvPr/>
          </p:nvSpPr>
          <p:spPr>
            <a:xfrm>
              <a:off x="3899457" y="4620411"/>
              <a:ext cx="707153" cy="358127"/>
            </a:xfrm>
            <a:custGeom>
              <a:avLst/>
              <a:gdLst/>
              <a:ahLst/>
              <a:cxnLst/>
              <a:rect l="l" t="t" r="r" b="b"/>
              <a:pathLst>
                <a:path w="6305" h="3260" fill="none" extrusionOk="0">
                  <a:moveTo>
                    <a:pt x="0" y="712"/>
                  </a:moveTo>
                  <a:cubicBezTo>
                    <a:pt x="654" y="879"/>
                    <a:pt x="1292" y="1104"/>
                    <a:pt x="1920" y="1345"/>
                  </a:cubicBezTo>
                  <a:cubicBezTo>
                    <a:pt x="3176" y="1878"/>
                    <a:pt x="4615" y="2512"/>
                    <a:pt x="5771" y="3260"/>
                  </a:cubicBezTo>
                  <a:cubicBezTo>
                    <a:pt x="5891" y="3045"/>
                    <a:pt x="6305" y="2522"/>
                    <a:pt x="6258" y="2250"/>
                  </a:cubicBezTo>
                  <a:cubicBezTo>
                    <a:pt x="6080" y="2067"/>
                    <a:pt x="5227" y="1967"/>
                    <a:pt x="5002" y="1826"/>
                  </a:cubicBezTo>
                  <a:cubicBezTo>
                    <a:pt x="3270" y="1303"/>
                    <a:pt x="2135" y="769"/>
                    <a:pt x="665" y="366"/>
                  </a:cubicBezTo>
                  <a:cubicBezTo>
                    <a:pt x="586" y="345"/>
                    <a:pt x="330" y="21"/>
                    <a:pt x="251" y="0"/>
                  </a:cubicBezTo>
                  <a:cubicBezTo>
                    <a:pt x="94" y="120"/>
                    <a:pt x="16" y="539"/>
                    <a:pt x="0" y="712"/>
                  </a:cubicBezTo>
                  <a:close/>
                </a:path>
              </a:pathLst>
            </a:custGeom>
            <a:solidFill>
              <a:schemeClr val="accent2"/>
            </a:solidFill>
            <a:ln w="9525" cap="flat" cmpd="sng">
              <a:solidFill>
                <a:srgbClr val="1B1B1B"/>
              </a:solidFill>
              <a:prstDash val="solid"/>
              <a:miter lim="523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11"/>
            <p:cNvSpPr/>
            <p:nvPr/>
          </p:nvSpPr>
          <p:spPr>
            <a:xfrm>
              <a:off x="3926443" y="4913496"/>
              <a:ext cx="373933" cy="206967"/>
            </a:xfrm>
            <a:custGeom>
              <a:avLst/>
              <a:gdLst/>
              <a:ahLst/>
              <a:cxnLst/>
              <a:rect l="l" t="t" r="r" b="b"/>
              <a:pathLst>
                <a:path w="3334" h="1884" extrusionOk="0">
                  <a:moveTo>
                    <a:pt x="1" y="1"/>
                  </a:moveTo>
                  <a:cubicBezTo>
                    <a:pt x="294" y="634"/>
                    <a:pt x="791" y="1178"/>
                    <a:pt x="1455" y="1523"/>
                  </a:cubicBezTo>
                  <a:cubicBezTo>
                    <a:pt x="1930" y="1767"/>
                    <a:pt x="2436" y="1883"/>
                    <a:pt x="2935" y="1883"/>
                  </a:cubicBezTo>
                  <a:cubicBezTo>
                    <a:pt x="3069" y="1883"/>
                    <a:pt x="3202" y="1875"/>
                    <a:pt x="3334" y="1858"/>
                  </a:cubicBezTo>
                  <a:cubicBezTo>
                    <a:pt x="1283" y="1440"/>
                    <a:pt x="890" y="613"/>
                    <a:pt x="1" y="1"/>
                  </a:cubicBezTo>
                  <a:close/>
                </a:path>
              </a:pathLst>
            </a:custGeom>
            <a:solidFill>
              <a:schemeClr val="accent2"/>
            </a:solidFill>
            <a:ln w="9525" cap="flat" cmpd="sng">
              <a:solidFill>
                <a:srgbClr val="1B1B1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11"/>
            <p:cNvSpPr/>
            <p:nvPr/>
          </p:nvSpPr>
          <p:spPr>
            <a:xfrm>
              <a:off x="3934175" y="4917362"/>
              <a:ext cx="373933" cy="212789"/>
            </a:xfrm>
            <a:custGeom>
              <a:avLst/>
              <a:gdLst/>
              <a:ahLst/>
              <a:cxnLst/>
              <a:rect l="l" t="t" r="r" b="b"/>
              <a:pathLst>
                <a:path w="3334" h="1937" fill="none" extrusionOk="0">
                  <a:moveTo>
                    <a:pt x="1" y="1"/>
                  </a:moveTo>
                  <a:cubicBezTo>
                    <a:pt x="294" y="634"/>
                    <a:pt x="791" y="1178"/>
                    <a:pt x="1455" y="1523"/>
                  </a:cubicBezTo>
                  <a:cubicBezTo>
                    <a:pt x="2057" y="1832"/>
                    <a:pt x="2711" y="1937"/>
                    <a:pt x="3334" y="1858"/>
                  </a:cubicBezTo>
                  <a:cubicBezTo>
                    <a:pt x="1283" y="1440"/>
                    <a:pt x="890" y="613"/>
                    <a:pt x="1" y="1"/>
                  </a:cubicBezTo>
                  <a:close/>
                </a:path>
              </a:pathLst>
            </a:custGeom>
            <a:solidFill>
              <a:schemeClr val="accent2"/>
            </a:solidFill>
            <a:ln w="9525" cap="flat" cmpd="sng">
              <a:solidFill>
                <a:srgbClr val="1B1B1B"/>
              </a:solidFill>
              <a:prstDash val="solid"/>
              <a:miter lim="523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11"/>
            <p:cNvSpPr/>
            <p:nvPr/>
          </p:nvSpPr>
          <p:spPr>
            <a:xfrm>
              <a:off x="4146495" y="4410282"/>
              <a:ext cx="426759" cy="190269"/>
            </a:xfrm>
            <a:custGeom>
              <a:avLst/>
              <a:gdLst/>
              <a:ahLst/>
              <a:cxnLst/>
              <a:rect l="l" t="t" r="r" b="b"/>
              <a:pathLst>
                <a:path w="3805" h="1732" extrusionOk="0">
                  <a:moveTo>
                    <a:pt x="991" y="0"/>
                  </a:moveTo>
                  <a:cubicBezTo>
                    <a:pt x="653" y="0"/>
                    <a:pt x="319" y="54"/>
                    <a:pt x="1" y="157"/>
                  </a:cubicBezTo>
                  <a:cubicBezTo>
                    <a:pt x="707" y="827"/>
                    <a:pt x="1455" y="1470"/>
                    <a:pt x="2433" y="1653"/>
                  </a:cubicBezTo>
                  <a:cubicBezTo>
                    <a:pt x="2688" y="1691"/>
                    <a:pt x="2948" y="1731"/>
                    <a:pt x="3206" y="1731"/>
                  </a:cubicBezTo>
                  <a:cubicBezTo>
                    <a:pt x="3408" y="1731"/>
                    <a:pt x="3609" y="1707"/>
                    <a:pt x="3804" y="1638"/>
                  </a:cubicBezTo>
                  <a:cubicBezTo>
                    <a:pt x="3501" y="1109"/>
                    <a:pt x="3051" y="664"/>
                    <a:pt x="2475" y="361"/>
                  </a:cubicBezTo>
                  <a:cubicBezTo>
                    <a:pt x="2000" y="117"/>
                    <a:pt x="1492" y="0"/>
                    <a:pt x="991" y="0"/>
                  </a:cubicBezTo>
                  <a:close/>
                </a:path>
              </a:pathLst>
            </a:custGeom>
            <a:solidFill>
              <a:schemeClr val="accent2"/>
            </a:solidFill>
            <a:ln w="9525" cap="flat" cmpd="sng">
              <a:solidFill>
                <a:srgbClr val="1B1B1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11"/>
            <p:cNvSpPr/>
            <p:nvPr/>
          </p:nvSpPr>
          <p:spPr>
            <a:xfrm>
              <a:off x="4146495" y="4399338"/>
              <a:ext cx="426759" cy="208175"/>
            </a:xfrm>
            <a:custGeom>
              <a:avLst/>
              <a:gdLst/>
              <a:ahLst/>
              <a:cxnLst/>
              <a:rect l="l" t="t" r="r" b="b"/>
              <a:pathLst>
                <a:path w="3805" h="1895" fill="none" extrusionOk="0">
                  <a:moveTo>
                    <a:pt x="2475" y="461"/>
                  </a:moveTo>
                  <a:cubicBezTo>
                    <a:pt x="1680" y="53"/>
                    <a:pt x="791" y="1"/>
                    <a:pt x="1" y="257"/>
                  </a:cubicBezTo>
                  <a:cubicBezTo>
                    <a:pt x="707" y="927"/>
                    <a:pt x="1455" y="1570"/>
                    <a:pt x="2433" y="1753"/>
                  </a:cubicBezTo>
                  <a:cubicBezTo>
                    <a:pt x="2889" y="1821"/>
                    <a:pt x="3360" y="1895"/>
                    <a:pt x="3804" y="1738"/>
                  </a:cubicBezTo>
                  <a:cubicBezTo>
                    <a:pt x="3501" y="1209"/>
                    <a:pt x="3051" y="764"/>
                    <a:pt x="2475" y="461"/>
                  </a:cubicBezTo>
                  <a:close/>
                </a:path>
              </a:pathLst>
            </a:custGeom>
            <a:solidFill>
              <a:schemeClr val="accent2"/>
            </a:solidFill>
            <a:ln w="9525" cap="flat" cmpd="sng">
              <a:solidFill>
                <a:srgbClr val="1B1B1B"/>
              </a:solidFill>
              <a:prstDash val="solid"/>
              <a:miter lim="523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8" name="Google Shape;298;p11"/>
          <p:cNvSpPr txBox="1">
            <a:spLocks noGrp="1"/>
          </p:cNvSpPr>
          <p:nvPr>
            <p:ph type="subTitle" idx="1"/>
          </p:nvPr>
        </p:nvSpPr>
        <p:spPr>
          <a:xfrm flipH="1">
            <a:off x="3681675" y="3940125"/>
            <a:ext cx="5236500" cy="946200"/>
          </a:xfrm>
          <a:prstGeom prst="rect">
            <a:avLst/>
          </a:prstGeom>
          <a:noFill/>
          <a:ln>
            <a:noFill/>
          </a:ln>
        </p:spPr>
        <p:txBody>
          <a:bodyPr spcFirstLastPara="1" wrap="square" lIns="630000" tIns="91425" rIns="617975" bIns="91425" anchor="ctr" anchorCtr="0">
            <a:noAutofit/>
          </a:bodyPr>
          <a:lstStyle>
            <a:lvl1pPr lvl="0" algn="ctr" rtl="0">
              <a:spcBef>
                <a:spcPts val="0"/>
              </a:spcBef>
              <a:spcAft>
                <a:spcPts val="0"/>
              </a:spcAft>
              <a:buSzPts val="1400"/>
              <a:buNone/>
              <a:defRPr sz="16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99" name="Google Shape;299;p11"/>
          <p:cNvSpPr/>
          <p:nvPr/>
        </p:nvSpPr>
        <p:spPr>
          <a:xfrm rot="-8100000">
            <a:off x="4028553" y="633871"/>
            <a:ext cx="207619" cy="184788"/>
          </a:xfrm>
          <a:custGeom>
            <a:avLst/>
            <a:gdLst/>
            <a:ahLst/>
            <a:cxnLst/>
            <a:rect l="l" t="t" r="r" b="b"/>
            <a:pathLst>
              <a:path w="1100" h="979" extrusionOk="0">
                <a:moveTo>
                  <a:pt x="1089" y="460"/>
                </a:moveTo>
                <a:cubicBezTo>
                  <a:pt x="1084" y="675"/>
                  <a:pt x="979" y="821"/>
                  <a:pt x="770" y="900"/>
                </a:cubicBezTo>
                <a:cubicBezTo>
                  <a:pt x="571" y="978"/>
                  <a:pt x="335" y="942"/>
                  <a:pt x="215" y="795"/>
                </a:cubicBezTo>
                <a:cubicBezTo>
                  <a:pt x="1" y="539"/>
                  <a:pt x="95" y="188"/>
                  <a:pt x="414" y="63"/>
                </a:cubicBezTo>
                <a:cubicBezTo>
                  <a:pt x="550" y="5"/>
                  <a:pt x="691" y="0"/>
                  <a:pt x="833" y="37"/>
                </a:cubicBezTo>
                <a:cubicBezTo>
                  <a:pt x="890" y="52"/>
                  <a:pt x="958" y="94"/>
                  <a:pt x="989" y="147"/>
                </a:cubicBezTo>
                <a:cubicBezTo>
                  <a:pt x="1057" y="241"/>
                  <a:pt x="1099" y="351"/>
                  <a:pt x="1089" y="460"/>
                </a:cubicBezTo>
                <a:close/>
              </a:path>
            </a:pathLst>
          </a:cu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11"/>
          <p:cNvSpPr/>
          <p:nvPr/>
        </p:nvSpPr>
        <p:spPr>
          <a:xfrm rot="8100000">
            <a:off x="4097202" y="3202508"/>
            <a:ext cx="245987" cy="245987"/>
          </a:xfrm>
          <a:custGeom>
            <a:avLst/>
            <a:gdLst/>
            <a:ahLst/>
            <a:cxnLst/>
            <a:rect l="l" t="t" r="r" b="b"/>
            <a:pathLst>
              <a:path w="1911" h="1911" extrusionOk="0">
                <a:moveTo>
                  <a:pt x="817" y="534"/>
                </a:moveTo>
                <a:lnTo>
                  <a:pt x="958" y="1"/>
                </a:lnTo>
                <a:lnTo>
                  <a:pt x="1094" y="534"/>
                </a:lnTo>
                <a:cubicBezTo>
                  <a:pt x="1131" y="676"/>
                  <a:pt x="1235" y="780"/>
                  <a:pt x="1377" y="817"/>
                </a:cubicBezTo>
                <a:lnTo>
                  <a:pt x="1910" y="958"/>
                </a:lnTo>
                <a:lnTo>
                  <a:pt x="1371" y="1099"/>
                </a:lnTo>
                <a:cubicBezTo>
                  <a:pt x="1235" y="1136"/>
                  <a:pt x="1131" y="1241"/>
                  <a:pt x="1094" y="1377"/>
                </a:cubicBezTo>
                <a:lnTo>
                  <a:pt x="953" y="1910"/>
                </a:lnTo>
                <a:lnTo>
                  <a:pt x="812" y="1377"/>
                </a:lnTo>
                <a:cubicBezTo>
                  <a:pt x="775" y="1241"/>
                  <a:pt x="670" y="1131"/>
                  <a:pt x="534" y="1094"/>
                </a:cubicBezTo>
                <a:lnTo>
                  <a:pt x="1" y="953"/>
                </a:lnTo>
                <a:lnTo>
                  <a:pt x="534" y="817"/>
                </a:lnTo>
                <a:cubicBezTo>
                  <a:pt x="670" y="780"/>
                  <a:pt x="780" y="670"/>
                  <a:pt x="817" y="534"/>
                </a:cubicBez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11"/>
          <p:cNvSpPr/>
          <p:nvPr/>
        </p:nvSpPr>
        <p:spPr>
          <a:xfrm rot="-5400000">
            <a:off x="8415177" y="3275507"/>
            <a:ext cx="63807" cy="63812"/>
          </a:xfrm>
          <a:custGeom>
            <a:avLst/>
            <a:gdLst/>
            <a:ahLst/>
            <a:cxnLst/>
            <a:rect l="l" t="t" r="r" b="b"/>
            <a:pathLst>
              <a:path w="655" h="655" extrusionOk="0">
                <a:moveTo>
                  <a:pt x="325" y="0"/>
                </a:moveTo>
                <a:cubicBezTo>
                  <a:pt x="147" y="0"/>
                  <a:pt x="0" y="147"/>
                  <a:pt x="0" y="325"/>
                </a:cubicBezTo>
                <a:cubicBezTo>
                  <a:pt x="0" y="508"/>
                  <a:pt x="147" y="654"/>
                  <a:pt x="325" y="654"/>
                </a:cubicBezTo>
                <a:cubicBezTo>
                  <a:pt x="508" y="654"/>
                  <a:pt x="654" y="508"/>
                  <a:pt x="654" y="325"/>
                </a:cubicBezTo>
                <a:cubicBezTo>
                  <a:pt x="654" y="147"/>
                  <a:pt x="508" y="0"/>
                  <a:pt x="3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11"/>
          <p:cNvSpPr/>
          <p:nvPr/>
        </p:nvSpPr>
        <p:spPr>
          <a:xfrm rot="-5400000">
            <a:off x="8259905" y="3215364"/>
            <a:ext cx="46852" cy="46855"/>
          </a:xfrm>
          <a:custGeom>
            <a:avLst/>
            <a:gdLst/>
            <a:ahLst/>
            <a:cxnLst/>
            <a:rect l="l" t="t" r="r" b="b"/>
            <a:pathLst>
              <a:path w="655" h="655" extrusionOk="0">
                <a:moveTo>
                  <a:pt x="325" y="0"/>
                </a:moveTo>
                <a:cubicBezTo>
                  <a:pt x="147" y="0"/>
                  <a:pt x="0" y="147"/>
                  <a:pt x="0" y="325"/>
                </a:cubicBezTo>
                <a:cubicBezTo>
                  <a:pt x="0" y="508"/>
                  <a:pt x="147" y="654"/>
                  <a:pt x="325" y="654"/>
                </a:cubicBezTo>
                <a:cubicBezTo>
                  <a:pt x="508" y="654"/>
                  <a:pt x="654" y="508"/>
                  <a:pt x="654" y="325"/>
                </a:cubicBezTo>
                <a:cubicBezTo>
                  <a:pt x="654" y="147"/>
                  <a:pt x="508" y="0"/>
                  <a:pt x="3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11"/>
          <p:cNvSpPr/>
          <p:nvPr/>
        </p:nvSpPr>
        <p:spPr>
          <a:xfrm rot="5400000">
            <a:off x="6617347" y="706477"/>
            <a:ext cx="68636" cy="52799"/>
          </a:xfrm>
          <a:custGeom>
            <a:avLst/>
            <a:gdLst/>
            <a:ahLst/>
            <a:cxnLst/>
            <a:rect l="l" t="t" r="r" b="b"/>
            <a:pathLst>
              <a:path w="273" h="210" extrusionOk="0">
                <a:moveTo>
                  <a:pt x="136" y="0"/>
                </a:moveTo>
                <a:cubicBezTo>
                  <a:pt x="0" y="0"/>
                  <a:pt x="0" y="210"/>
                  <a:pt x="136" y="210"/>
                </a:cubicBezTo>
                <a:cubicBezTo>
                  <a:pt x="272" y="210"/>
                  <a:pt x="272" y="0"/>
                  <a:pt x="1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11"/>
          <p:cNvSpPr/>
          <p:nvPr/>
        </p:nvSpPr>
        <p:spPr>
          <a:xfrm rot="-8100116">
            <a:off x="8417930" y="1087791"/>
            <a:ext cx="200740" cy="200740"/>
          </a:xfrm>
          <a:custGeom>
            <a:avLst/>
            <a:gdLst/>
            <a:ahLst/>
            <a:cxnLst/>
            <a:rect l="l" t="t" r="r" b="b"/>
            <a:pathLst>
              <a:path w="1911" h="1911" extrusionOk="0">
                <a:moveTo>
                  <a:pt x="817" y="534"/>
                </a:moveTo>
                <a:lnTo>
                  <a:pt x="958" y="1"/>
                </a:lnTo>
                <a:lnTo>
                  <a:pt x="1094" y="534"/>
                </a:lnTo>
                <a:cubicBezTo>
                  <a:pt x="1131" y="676"/>
                  <a:pt x="1235" y="780"/>
                  <a:pt x="1377" y="817"/>
                </a:cubicBezTo>
                <a:lnTo>
                  <a:pt x="1910" y="958"/>
                </a:lnTo>
                <a:lnTo>
                  <a:pt x="1371" y="1099"/>
                </a:lnTo>
                <a:cubicBezTo>
                  <a:pt x="1235" y="1136"/>
                  <a:pt x="1131" y="1241"/>
                  <a:pt x="1094" y="1377"/>
                </a:cubicBezTo>
                <a:lnTo>
                  <a:pt x="953" y="1910"/>
                </a:lnTo>
                <a:lnTo>
                  <a:pt x="812" y="1377"/>
                </a:lnTo>
                <a:cubicBezTo>
                  <a:pt x="775" y="1241"/>
                  <a:pt x="670" y="1131"/>
                  <a:pt x="534" y="1094"/>
                </a:cubicBezTo>
                <a:lnTo>
                  <a:pt x="1" y="953"/>
                </a:lnTo>
                <a:lnTo>
                  <a:pt x="534" y="817"/>
                </a:lnTo>
                <a:cubicBezTo>
                  <a:pt x="670" y="780"/>
                  <a:pt x="780" y="670"/>
                  <a:pt x="817" y="534"/>
                </a:cubicBez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11"/>
          <p:cNvSpPr/>
          <p:nvPr/>
        </p:nvSpPr>
        <p:spPr>
          <a:xfrm rot="-5400000">
            <a:off x="5981867" y="3285220"/>
            <a:ext cx="123951" cy="123951"/>
          </a:xfrm>
          <a:custGeom>
            <a:avLst/>
            <a:gdLst/>
            <a:ahLst/>
            <a:cxnLst/>
            <a:rect l="l" t="t" r="r" b="b"/>
            <a:pathLst>
              <a:path w="655" h="655" extrusionOk="0">
                <a:moveTo>
                  <a:pt x="325" y="0"/>
                </a:moveTo>
                <a:cubicBezTo>
                  <a:pt x="147" y="0"/>
                  <a:pt x="0" y="147"/>
                  <a:pt x="0" y="325"/>
                </a:cubicBezTo>
                <a:cubicBezTo>
                  <a:pt x="0" y="508"/>
                  <a:pt x="147" y="654"/>
                  <a:pt x="325" y="654"/>
                </a:cubicBezTo>
                <a:cubicBezTo>
                  <a:pt x="508" y="654"/>
                  <a:pt x="654" y="508"/>
                  <a:pt x="654" y="325"/>
                </a:cubicBezTo>
                <a:cubicBezTo>
                  <a:pt x="654" y="147"/>
                  <a:pt x="508" y="0"/>
                  <a:pt x="32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11"/>
          <p:cNvSpPr/>
          <p:nvPr/>
        </p:nvSpPr>
        <p:spPr>
          <a:xfrm rot="-5400000">
            <a:off x="6250668" y="506271"/>
            <a:ext cx="79099" cy="79099"/>
          </a:xfrm>
          <a:custGeom>
            <a:avLst/>
            <a:gdLst/>
            <a:ahLst/>
            <a:cxnLst/>
            <a:rect l="l" t="t" r="r" b="b"/>
            <a:pathLst>
              <a:path w="655" h="655" extrusionOk="0">
                <a:moveTo>
                  <a:pt x="325" y="0"/>
                </a:moveTo>
                <a:cubicBezTo>
                  <a:pt x="147" y="0"/>
                  <a:pt x="0" y="147"/>
                  <a:pt x="0" y="325"/>
                </a:cubicBezTo>
                <a:cubicBezTo>
                  <a:pt x="0" y="508"/>
                  <a:pt x="147" y="654"/>
                  <a:pt x="325" y="654"/>
                </a:cubicBezTo>
                <a:cubicBezTo>
                  <a:pt x="508" y="654"/>
                  <a:pt x="654" y="508"/>
                  <a:pt x="654" y="325"/>
                </a:cubicBezTo>
                <a:cubicBezTo>
                  <a:pt x="654" y="147"/>
                  <a:pt x="508" y="0"/>
                  <a:pt x="3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307"/>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of contents">
  <p:cSld name="CUSTOM_17">
    <p:spTree>
      <p:nvGrpSpPr>
        <p:cNvPr id="1" name="Shape 308"/>
        <p:cNvGrpSpPr/>
        <p:nvPr/>
      </p:nvGrpSpPr>
      <p:grpSpPr>
        <a:xfrm>
          <a:off x="0" y="0"/>
          <a:ext cx="0" cy="0"/>
          <a:chOff x="0" y="0"/>
          <a:chExt cx="0" cy="0"/>
        </a:xfrm>
      </p:grpSpPr>
      <p:sp>
        <p:nvSpPr>
          <p:cNvPr id="309" name="Google Shape;309;p13"/>
          <p:cNvSpPr/>
          <p:nvPr/>
        </p:nvSpPr>
        <p:spPr>
          <a:xfrm>
            <a:off x="102900" y="102900"/>
            <a:ext cx="8938200" cy="49377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000">
              <a:solidFill>
                <a:schemeClr val="lt1"/>
              </a:solidFill>
              <a:latin typeface="Oxanium ExtraBold"/>
              <a:ea typeface="Oxanium ExtraBold"/>
              <a:cs typeface="Oxanium ExtraBold"/>
              <a:sym typeface="Oxanium ExtraBold"/>
            </a:endParaRPr>
          </a:p>
        </p:txBody>
      </p:sp>
      <p:sp>
        <p:nvSpPr>
          <p:cNvPr id="310" name="Google Shape;310;p13"/>
          <p:cNvSpPr/>
          <p:nvPr/>
        </p:nvSpPr>
        <p:spPr>
          <a:xfrm>
            <a:off x="744750" y="495300"/>
            <a:ext cx="7654500" cy="817500"/>
          </a:xfrm>
          <a:prstGeom prst="rect">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13"/>
          <p:cNvSpPr txBox="1">
            <a:spLocks noGrp="1"/>
          </p:cNvSpPr>
          <p:nvPr>
            <p:ph type="title" hasCustomPrompt="1"/>
          </p:nvPr>
        </p:nvSpPr>
        <p:spPr>
          <a:xfrm>
            <a:off x="744800" y="1312913"/>
            <a:ext cx="888300" cy="11112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rmAutofit/>
          </a:bodyPr>
          <a:lstStyle>
            <a:lvl1pPr lvl="0" algn="ctr" rtl="0">
              <a:spcBef>
                <a:spcPts val="0"/>
              </a:spcBef>
              <a:spcAft>
                <a:spcPts val="0"/>
              </a:spcAft>
              <a:buSzPts val="12000"/>
              <a:buNone/>
              <a:defRPr sz="3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312" name="Google Shape;312;p13"/>
          <p:cNvSpPr txBox="1">
            <a:spLocks noGrp="1"/>
          </p:cNvSpPr>
          <p:nvPr>
            <p:ph type="title" idx="2"/>
          </p:nvPr>
        </p:nvSpPr>
        <p:spPr>
          <a:xfrm>
            <a:off x="765750" y="616350"/>
            <a:ext cx="7612500" cy="5754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3000"/>
              <a:buNone/>
              <a:defRPr/>
            </a:lvl1pPr>
            <a:lvl2pPr lvl="1" rtl="0">
              <a:spcBef>
                <a:spcPts val="0"/>
              </a:spcBef>
              <a:spcAft>
                <a:spcPts val="0"/>
              </a:spcAft>
              <a:buSzPts val="2800"/>
              <a:buNone/>
              <a:defRPr>
                <a:latin typeface="Oxanium"/>
                <a:ea typeface="Oxanium"/>
                <a:cs typeface="Oxanium"/>
                <a:sym typeface="Oxanium"/>
              </a:defRPr>
            </a:lvl2pPr>
            <a:lvl3pPr lvl="2" rtl="0">
              <a:spcBef>
                <a:spcPts val="0"/>
              </a:spcBef>
              <a:spcAft>
                <a:spcPts val="0"/>
              </a:spcAft>
              <a:buSzPts val="2800"/>
              <a:buNone/>
              <a:defRPr>
                <a:latin typeface="Oxanium"/>
                <a:ea typeface="Oxanium"/>
                <a:cs typeface="Oxanium"/>
                <a:sym typeface="Oxanium"/>
              </a:defRPr>
            </a:lvl3pPr>
            <a:lvl4pPr lvl="3" rtl="0">
              <a:spcBef>
                <a:spcPts val="0"/>
              </a:spcBef>
              <a:spcAft>
                <a:spcPts val="0"/>
              </a:spcAft>
              <a:buSzPts val="2800"/>
              <a:buNone/>
              <a:defRPr>
                <a:latin typeface="Oxanium"/>
                <a:ea typeface="Oxanium"/>
                <a:cs typeface="Oxanium"/>
                <a:sym typeface="Oxanium"/>
              </a:defRPr>
            </a:lvl4pPr>
            <a:lvl5pPr lvl="4" rtl="0">
              <a:spcBef>
                <a:spcPts val="0"/>
              </a:spcBef>
              <a:spcAft>
                <a:spcPts val="0"/>
              </a:spcAft>
              <a:buSzPts val="2800"/>
              <a:buNone/>
              <a:defRPr>
                <a:latin typeface="Oxanium"/>
                <a:ea typeface="Oxanium"/>
                <a:cs typeface="Oxanium"/>
                <a:sym typeface="Oxanium"/>
              </a:defRPr>
            </a:lvl5pPr>
            <a:lvl6pPr lvl="5" rtl="0">
              <a:spcBef>
                <a:spcPts val="0"/>
              </a:spcBef>
              <a:spcAft>
                <a:spcPts val="0"/>
              </a:spcAft>
              <a:buSzPts val="2800"/>
              <a:buNone/>
              <a:defRPr>
                <a:latin typeface="Oxanium"/>
                <a:ea typeface="Oxanium"/>
                <a:cs typeface="Oxanium"/>
                <a:sym typeface="Oxanium"/>
              </a:defRPr>
            </a:lvl6pPr>
            <a:lvl7pPr lvl="6" rtl="0">
              <a:spcBef>
                <a:spcPts val="0"/>
              </a:spcBef>
              <a:spcAft>
                <a:spcPts val="0"/>
              </a:spcAft>
              <a:buSzPts val="2800"/>
              <a:buNone/>
              <a:defRPr>
                <a:latin typeface="Oxanium"/>
                <a:ea typeface="Oxanium"/>
                <a:cs typeface="Oxanium"/>
                <a:sym typeface="Oxanium"/>
              </a:defRPr>
            </a:lvl7pPr>
            <a:lvl8pPr lvl="7" rtl="0">
              <a:spcBef>
                <a:spcPts val="0"/>
              </a:spcBef>
              <a:spcAft>
                <a:spcPts val="0"/>
              </a:spcAft>
              <a:buSzPts val="2800"/>
              <a:buNone/>
              <a:defRPr>
                <a:latin typeface="Oxanium"/>
                <a:ea typeface="Oxanium"/>
                <a:cs typeface="Oxanium"/>
                <a:sym typeface="Oxanium"/>
              </a:defRPr>
            </a:lvl8pPr>
            <a:lvl9pPr lvl="8" rtl="0">
              <a:spcBef>
                <a:spcPts val="0"/>
              </a:spcBef>
              <a:spcAft>
                <a:spcPts val="0"/>
              </a:spcAft>
              <a:buSzPts val="2800"/>
              <a:buNone/>
              <a:defRPr>
                <a:latin typeface="Oxanium"/>
                <a:ea typeface="Oxanium"/>
                <a:cs typeface="Oxanium"/>
                <a:sym typeface="Oxanium"/>
              </a:defRPr>
            </a:lvl9pPr>
          </a:lstStyle>
          <a:p>
            <a:endParaRPr/>
          </a:p>
        </p:txBody>
      </p:sp>
      <p:sp>
        <p:nvSpPr>
          <p:cNvPr id="313" name="Google Shape;313;p13"/>
          <p:cNvSpPr txBox="1">
            <a:spLocks noGrp="1"/>
          </p:cNvSpPr>
          <p:nvPr>
            <p:ph type="subTitle" idx="1"/>
          </p:nvPr>
        </p:nvSpPr>
        <p:spPr>
          <a:xfrm>
            <a:off x="1632934" y="1314850"/>
            <a:ext cx="2939100" cy="378600"/>
          </a:xfrm>
          <a:prstGeom prst="rect">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700" b="1"/>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14" name="Google Shape;314;p13"/>
          <p:cNvSpPr txBox="1">
            <a:spLocks noGrp="1"/>
          </p:cNvSpPr>
          <p:nvPr>
            <p:ph type="title" idx="3" hasCustomPrompt="1"/>
          </p:nvPr>
        </p:nvSpPr>
        <p:spPr>
          <a:xfrm>
            <a:off x="744525" y="2426438"/>
            <a:ext cx="888300" cy="11112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rmAutofit/>
          </a:bodyPr>
          <a:lstStyle>
            <a:lvl1pPr lvl="0" algn="ctr" rtl="0">
              <a:spcBef>
                <a:spcPts val="0"/>
              </a:spcBef>
              <a:spcAft>
                <a:spcPts val="0"/>
              </a:spcAft>
              <a:buSzPts val="12000"/>
              <a:buNone/>
              <a:defRPr sz="3000"/>
            </a:lvl1pPr>
            <a:lvl2pPr lvl="1" algn="ctr" rtl="0">
              <a:spcBef>
                <a:spcPts val="0"/>
              </a:spcBef>
              <a:spcAft>
                <a:spcPts val="0"/>
              </a:spcAft>
              <a:buSzPts val="12000"/>
              <a:buNone/>
              <a:defRPr sz="12000" u="sng"/>
            </a:lvl2pPr>
            <a:lvl3pPr lvl="2" algn="ctr" rtl="0">
              <a:spcBef>
                <a:spcPts val="0"/>
              </a:spcBef>
              <a:spcAft>
                <a:spcPts val="0"/>
              </a:spcAft>
              <a:buSzPts val="12000"/>
              <a:buNone/>
              <a:defRPr sz="12000" u="sng"/>
            </a:lvl3pPr>
            <a:lvl4pPr lvl="3" algn="ctr" rtl="0">
              <a:spcBef>
                <a:spcPts val="0"/>
              </a:spcBef>
              <a:spcAft>
                <a:spcPts val="0"/>
              </a:spcAft>
              <a:buSzPts val="12000"/>
              <a:buNone/>
              <a:defRPr sz="12000" u="sng"/>
            </a:lvl4pPr>
            <a:lvl5pPr lvl="4" algn="ctr" rtl="0">
              <a:spcBef>
                <a:spcPts val="0"/>
              </a:spcBef>
              <a:spcAft>
                <a:spcPts val="0"/>
              </a:spcAft>
              <a:buSzPts val="12000"/>
              <a:buNone/>
              <a:defRPr sz="12000" u="sng"/>
            </a:lvl5pPr>
            <a:lvl6pPr lvl="5" algn="ctr" rtl="0">
              <a:spcBef>
                <a:spcPts val="0"/>
              </a:spcBef>
              <a:spcAft>
                <a:spcPts val="0"/>
              </a:spcAft>
              <a:buSzPts val="12000"/>
              <a:buNone/>
              <a:defRPr sz="12000" u="sng"/>
            </a:lvl6pPr>
            <a:lvl7pPr lvl="6" algn="ctr" rtl="0">
              <a:spcBef>
                <a:spcPts val="0"/>
              </a:spcBef>
              <a:spcAft>
                <a:spcPts val="0"/>
              </a:spcAft>
              <a:buSzPts val="12000"/>
              <a:buNone/>
              <a:defRPr sz="12000" u="sng"/>
            </a:lvl7pPr>
            <a:lvl8pPr lvl="7" algn="ctr" rtl="0">
              <a:spcBef>
                <a:spcPts val="0"/>
              </a:spcBef>
              <a:spcAft>
                <a:spcPts val="0"/>
              </a:spcAft>
              <a:buSzPts val="12000"/>
              <a:buNone/>
              <a:defRPr sz="12000" u="sng"/>
            </a:lvl8pPr>
            <a:lvl9pPr lvl="8" algn="ctr" rtl="0">
              <a:spcBef>
                <a:spcPts val="0"/>
              </a:spcBef>
              <a:spcAft>
                <a:spcPts val="0"/>
              </a:spcAft>
              <a:buSzPts val="12000"/>
              <a:buNone/>
              <a:defRPr sz="12000" u="sng"/>
            </a:lvl9pPr>
          </a:lstStyle>
          <a:p>
            <a:r>
              <a:t>xx%</a:t>
            </a:r>
          </a:p>
        </p:txBody>
      </p:sp>
      <p:sp>
        <p:nvSpPr>
          <p:cNvPr id="315" name="Google Shape;315;p13"/>
          <p:cNvSpPr txBox="1">
            <a:spLocks noGrp="1"/>
          </p:cNvSpPr>
          <p:nvPr>
            <p:ph type="subTitle" idx="4"/>
          </p:nvPr>
        </p:nvSpPr>
        <p:spPr>
          <a:xfrm>
            <a:off x="1632659" y="2428375"/>
            <a:ext cx="2939100" cy="378600"/>
          </a:xfrm>
          <a:prstGeom prst="rect">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700" b="1"/>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16" name="Google Shape;316;p13"/>
          <p:cNvSpPr txBox="1">
            <a:spLocks noGrp="1"/>
          </p:cNvSpPr>
          <p:nvPr>
            <p:ph type="title" idx="5" hasCustomPrompt="1"/>
          </p:nvPr>
        </p:nvSpPr>
        <p:spPr>
          <a:xfrm>
            <a:off x="744800" y="3541682"/>
            <a:ext cx="888300" cy="11112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rmAutofit/>
          </a:bodyPr>
          <a:lstStyle>
            <a:lvl1pPr lvl="0" algn="ctr" rtl="0">
              <a:spcBef>
                <a:spcPts val="0"/>
              </a:spcBef>
              <a:spcAft>
                <a:spcPts val="0"/>
              </a:spcAft>
              <a:buSzPts val="12000"/>
              <a:buNone/>
              <a:defRPr sz="3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317" name="Google Shape;317;p13"/>
          <p:cNvSpPr txBox="1">
            <a:spLocks noGrp="1"/>
          </p:cNvSpPr>
          <p:nvPr>
            <p:ph type="subTitle" idx="6"/>
          </p:nvPr>
        </p:nvSpPr>
        <p:spPr>
          <a:xfrm>
            <a:off x="1632934" y="3539638"/>
            <a:ext cx="2939100" cy="378600"/>
          </a:xfrm>
          <a:prstGeom prst="rect">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SzPts val="1400"/>
              <a:buNone/>
              <a:defRPr sz="1700" b="1"/>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18" name="Google Shape;318;p13"/>
          <p:cNvSpPr txBox="1">
            <a:spLocks noGrp="1"/>
          </p:cNvSpPr>
          <p:nvPr>
            <p:ph type="title" idx="7" hasCustomPrompt="1"/>
          </p:nvPr>
        </p:nvSpPr>
        <p:spPr>
          <a:xfrm>
            <a:off x="4570525" y="1313238"/>
            <a:ext cx="888300" cy="11112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rmAutofit/>
          </a:bodyPr>
          <a:lstStyle>
            <a:lvl1pPr lvl="0" algn="ctr" rtl="0">
              <a:spcBef>
                <a:spcPts val="0"/>
              </a:spcBef>
              <a:spcAft>
                <a:spcPts val="0"/>
              </a:spcAft>
              <a:buSzPts val="12000"/>
              <a:buNone/>
              <a:defRPr sz="3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319" name="Google Shape;319;p13"/>
          <p:cNvSpPr txBox="1">
            <a:spLocks noGrp="1"/>
          </p:cNvSpPr>
          <p:nvPr>
            <p:ph type="subTitle" idx="8"/>
          </p:nvPr>
        </p:nvSpPr>
        <p:spPr>
          <a:xfrm>
            <a:off x="5458659" y="1315175"/>
            <a:ext cx="2939100" cy="378600"/>
          </a:xfrm>
          <a:prstGeom prst="rect">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SzPts val="1400"/>
              <a:buNone/>
              <a:defRPr sz="1700" b="1">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20" name="Google Shape;320;p13"/>
          <p:cNvSpPr txBox="1">
            <a:spLocks noGrp="1"/>
          </p:cNvSpPr>
          <p:nvPr>
            <p:ph type="title" idx="9" hasCustomPrompt="1"/>
          </p:nvPr>
        </p:nvSpPr>
        <p:spPr>
          <a:xfrm>
            <a:off x="4570250" y="2426763"/>
            <a:ext cx="888300" cy="11112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rmAutofit/>
          </a:bodyPr>
          <a:lstStyle>
            <a:lvl1pPr lvl="0" algn="ctr" rtl="0">
              <a:spcBef>
                <a:spcPts val="0"/>
              </a:spcBef>
              <a:spcAft>
                <a:spcPts val="0"/>
              </a:spcAft>
              <a:buSzPts val="12000"/>
              <a:buNone/>
              <a:defRPr sz="3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321" name="Google Shape;321;p13"/>
          <p:cNvSpPr txBox="1">
            <a:spLocks noGrp="1"/>
          </p:cNvSpPr>
          <p:nvPr>
            <p:ph type="subTitle" idx="13"/>
          </p:nvPr>
        </p:nvSpPr>
        <p:spPr>
          <a:xfrm>
            <a:off x="5458384" y="2428700"/>
            <a:ext cx="2939100" cy="378600"/>
          </a:xfrm>
          <a:prstGeom prst="rect">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SzPts val="1400"/>
              <a:buNone/>
              <a:defRPr sz="1700" b="1"/>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22" name="Google Shape;322;p13"/>
          <p:cNvSpPr txBox="1">
            <a:spLocks noGrp="1"/>
          </p:cNvSpPr>
          <p:nvPr>
            <p:ph type="title" idx="14" hasCustomPrompt="1"/>
          </p:nvPr>
        </p:nvSpPr>
        <p:spPr>
          <a:xfrm>
            <a:off x="4570525" y="3541682"/>
            <a:ext cx="888300" cy="11112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rmAutofit/>
          </a:bodyPr>
          <a:lstStyle>
            <a:lvl1pPr lvl="0" algn="ctr" rtl="0">
              <a:spcBef>
                <a:spcPts val="0"/>
              </a:spcBef>
              <a:spcAft>
                <a:spcPts val="0"/>
              </a:spcAft>
              <a:buSzPts val="12000"/>
              <a:buNone/>
              <a:defRPr sz="3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323" name="Google Shape;323;p13"/>
          <p:cNvSpPr txBox="1">
            <a:spLocks noGrp="1"/>
          </p:cNvSpPr>
          <p:nvPr>
            <p:ph type="subTitle" idx="15"/>
          </p:nvPr>
        </p:nvSpPr>
        <p:spPr>
          <a:xfrm>
            <a:off x="5458659" y="3539638"/>
            <a:ext cx="2939100" cy="378600"/>
          </a:xfrm>
          <a:prstGeom prst="rect">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SzPts val="1400"/>
              <a:buNone/>
              <a:defRPr sz="1700" b="1"/>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24" name="Google Shape;324;p13"/>
          <p:cNvSpPr/>
          <p:nvPr/>
        </p:nvSpPr>
        <p:spPr>
          <a:xfrm>
            <a:off x="290006" y="2182560"/>
            <a:ext cx="276554" cy="246143"/>
          </a:xfrm>
          <a:custGeom>
            <a:avLst/>
            <a:gdLst/>
            <a:ahLst/>
            <a:cxnLst/>
            <a:rect l="l" t="t" r="r" b="b"/>
            <a:pathLst>
              <a:path w="1100" h="979" extrusionOk="0">
                <a:moveTo>
                  <a:pt x="1089" y="460"/>
                </a:moveTo>
                <a:cubicBezTo>
                  <a:pt x="1084" y="675"/>
                  <a:pt x="979" y="821"/>
                  <a:pt x="770" y="900"/>
                </a:cubicBezTo>
                <a:cubicBezTo>
                  <a:pt x="571" y="978"/>
                  <a:pt x="335" y="942"/>
                  <a:pt x="215" y="795"/>
                </a:cubicBezTo>
                <a:cubicBezTo>
                  <a:pt x="1" y="539"/>
                  <a:pt x="95" y="188"/>
                  <a:pt x="414" y="63"/>
                </a:cubicBezTo>
                <a:cubicBezTo>
                  <a:pt x="550" y="5"/>
                  <a:pt x="691" y="0"/>
                  <a:pt x="833" y="37"/>
                </a:cubicBezTo>
                <a:cubicBezTo>
                  <a:pt x="890" y="52"/>
                  <a:pt x="958" y="94"/>
                  <a:pt x="989" y="147"/>
                </a:cubicBezTo>
                <a:cubicBezTo>
                  <a:pt x="1057" y="241"/>
                  <a:pt x="1099" y="351"/>
                  <a:pt x="1089" y="460"/>
                </a:cubicBezTo>
                <a:close/>
              </a:path>
            </a:pathLst>
          </a:custGeom>
          <a:solidFill>
            <a:srgbClr val="6ECCD4"/>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13"/>
          <p:cNvSpPr/>
          <p:nvPr/>
        </p:nvSpPr>
        <p:spPr>
          <a:xfrm>
            <a:off x="446639" y="2229828"/>
            <a:ext cx="68636" cy="52799"/>
          </a:xfrm>
          <a:custGeom>
            <a:avLst/>
            <a:gdLst/>
            <a:ahLst/>
            <a:cxnLst/>
            <a:rect l="l" t="t" r="r" b="b"/>
            <a:pathLst>
              <a:path w="273" h="210" extrusionOk="0">
                <a:moveTo>
                  <a:pt x="136" y="0"/>
                </a:moveTo>
                <a:cubicBezTo>
                  <a:pt x="0" y="0"/>
                  <a:pt x="0" y="210"/>
                  <a:pt x="136" y="210"/>
                </a:cubicBezTo>
                <a:cubicBezTo>
                  <a:pt x="272" y="210"/>
                  <a:pt x="272" y="0"/>
                  <a:pt x="1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13"/>
          <p:cNvSpPr/>
          <p:nvPr/>
        </p:nvSpPr>
        <p:spPr>
          <a:xfrm rot="-8100000">
            <a:off x="8513531" y="4650860"/>
            <a:ext cx="276553" cy="246143"/>
          </a:xfrm>
          <a:custGeom>
            <a:avLst/>
            <a:gdLst/>
            <a:ahLst/>
            <a:cxnLst/>
            <a:rect l="l" t="t" r="r" b="b"/>
            <a:pathLst>
              <a:path w="1100" h="979" extrusionOk="0">
                <a:moveTo>
                  <a:pt x="1089" y="460"/>
                </a:moveTo>
                <a:cubicBezTo>
                  <a:pt x="1084" y="675"/>
                  <a:pt x="979" y="821"/>
                  <a:pt x="770" y="900"/>
                </a:cubicBezTo>
                <a:cubicBezTo>
                  <a:pt x="571" y="978"/>
                  <a:pt x="335" y="942"/>
                  <a:pt x="215" y="795"/>
                </a:cubicBezTo>
                <a:cubicBezTo>
                  <a:pt x="1" y="539"/>
                  <a:pt x="95" y="188"/>
                  <a:pt x="414" y="63"/>
                </a:cubicBezTo>
                <a:cubicBezTo>
                  <a:pt x="550" y="5"/>
                  <a:pt x="691" y="0"/>
                  <a:pt x="833" y="37"/>
                </a:cubicBezTo>
                <a:cubicBezTo>
                  <a:pt x="890" y="52"/>
                  <a:pt x="958" y="94"/>
                  <a:pt x="989" y="147"/>
                </a:cubicBezTo>
                <a:cubicBezTo>
                  <a:pt x="1057" y="241"/>
                  <a:pt x="1099" y="351"/>
                  <a:pt x="1089" y="460"/>
                </a:cubicBezTo>
                <a:close/>
              </a:path>
            </a:pathLst>
          </a:custGeom>
          <a:solidFill>
            <a:schemeClr val="accen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13"/>
          <p:cNvSpPr/>
          <p:nvPr/>
        </p:nvSpPr>
        <p:spPr>
          <a:xfrm rot="-8100000">
            <a:off x="8545310" y="4745219"/>
            <a:ext cx="68635" cy="52799"/>
          </a:xfrm>
          <a:custGeom>
            <a:avLst/>
            <a:gdLst/>
            <a:ahLst/>
            <a:cxnLst/>
            <a:rect l="l" t="t" r="r" b="b"/>
            <a:pathLst>
              <a:path w="273" h="210" extrusionOk="0">
                <a:moveTo>
                  <a:pt x="136" y="0"/>
                </a:moveTo>
                <a:cubicBezTo>
                  <a:pt x="0" y="0"/>
                  <a:pt x="0" y="210"/>
                  <a:pt x="136" y="210"/>
                </a:cubicBezTo>
                <a:cubicBezTo>
                  <a:pt x="272" y="210"/>
                  <a:pt x="272" y="0"/>
                  <a:pt x="1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13"/>
          <p:cNvSpPr/>
          <p:nvPr/>
        </p:nvSpPr>
        <p:spPr>
          <a:xfrm rot="8100000">
            <a:off x="8528802" y="1252658"/>
            <a:ext cx="245987" cy="245987"/>
          </a:xfrm>
          <a:custGeom>
            <a:avLst/>
            <a:gdLst/>
            <a:ahLst/>
            <a:cxnLst/>
            <a:rect l="l" t="t" r="r" b="b"/>
            <a:pathLst>
              <a:path w="1911" h="1911" extrusionOk="0">
                <a:moveTo>
                  <a:pt x="817" y="534"/>
                </a:moveTo>
                <a:lnTo>
                  <a:pt x="958" y="1"/>
                </a:lnTo>
                <a:lnTo>
                  <a:pt x="1094" y="534"/>
                </a:lnTo>
                <a:cubicBezTo>
                  <a:pt x="1131" y="676"/>
                  <a:pt x="1235" y="780"/>
                  <a:pt x="1377" y="817"/>
                </a:cubicBezTo>
                <a:lnTo>
                  <a:pt x="1910" y="958"/>
                </a:lnTo>
                <a:lnTo>
                  <a:pt x="1371" y="1099"/>
                </a:lnTo>
                <a:cubicBezTo>
                  <a:pt x="1235" y="1136"/>
                  <a:pt x="1131" y="1241"/>
                  <a:pt x="1094" y="1377"/>
                </a:cubicBezTo>
                <a:lnTo>
                  <a:pt x="953" y="1910"/>
                </a:lnTo>
                <a:lnTo>
                  <a:pt x="812" y="1377"/>
                </a:lnTo>
                <a:cubicBezTo>
                  <a:pt x="775" y="1241"/>
                  <a:pt x="670" y="1131"/>
                  <a:pt x="534" y="1094"/>
                </a:cubicBezTo>
                <a:lnTo>
                  <a:pt x="1" y="953"/>
                </a:lnTo>
                <a:lnTo>
                  <a:pt x="534" y="817"/>
                </a:lnTo>
                <a:cubicBezTo>
                  <a:pt x="670" y="780"/>
                  <a:pt x="780" y="670"/>
                  <a:pt x="817" y="534"/>
                </a:cubicBez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13"/>
          <p:cNvSpPr/>
          <p:nvPr/>
        </p:nvSpPr>
        <p:spPr>
          <a:xfrm rot="8100000">
            <a:off x="305286" y="667296"/>
            <a:ext cx="245987" cy="245987"/>
          </a:xfrm>
          <a:custGeom>
            <a:avLst/>
            <a:gdLst/>
            <a:ahLst/>
            <a:cxnLst/>
            <a:rect l="l" t="t" r="r" b="b"/>
            <a:pathLst>
              <a:path w="1911" h="1911" extrusionOk="0">
                <a:moveTo>
                  <a:pt x="817" y="534"/>
                </a:moveTo>
                <a:lnTo>
                  <a:pt x="958" y="1"/>
                </a:lnTo>
                <a:lnTo>
                  <a:pt x="1094" y="534"/>
                </a:lnTo>
                <a:cubicBezTo>
                  <a:pt x="1131" y="676"/>
                  <a:pt x="1235" y="780"/>
                  <a:pt x="1377" y="817"/>
                </a:cubicBezTo>
                <a:lnTo>
                  <a:pt x="1910" y="958"/>
                </a:lnTo>
                <a:lnTo>
                  <a:pt x="1371" y="1099"/>
                </a:lnTo>
                <a:cubicBezTo>
                  <a:pt x="1235" y="1136"/>
                  <a:pt x="1131" y="1241"/>
                  <a:pt x="1094" y="1377"/>
                </a:cubicBezTo>
                <a:lnTo>
                  <a:pt x="953" y="1910"/>
                </a:lnTo>
                <a:lnTo>
                  <a:pt x="812" y="1377"/>
                </a:lnTo>
                <a:cubicBezTo>
                  <a:pt x="775" y="1241"/>
                  <a:pt x="670" y="1131"/>
                  <a:pt x="534" y="1094"/>
                </a:cubicBezTo>
                <a:lnTo>
                  <a:pt x="1" y="953"/>
                </a:lnTo>
                <a:lnTo>
                  <a:pt x="534" y="817"/>
                </a:lnTo>
                <a:cubicBezTo>
                  <a:pt x="670" y="780"/>
                  <a:pt x="780" y="670"/>
                  <a:pt x="817" y="534"/>
                </a:cubicBez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13"/>
          <p:cNvSpPr/>
          <p:nvPr/>
        </p:nvSpPr>
        <p:spPr>
          <a:xfrm rot="10800000">
            <a:off x="3246849" y="242199"/>
            <a:ext cx="123951" cy="123951"/>
          </a:xfrm>
          <a:custGeom>
            <a:avLst/>
            <a:gdLst/>
            <a:ahLst/>
            <a:cxnLst/>
            <a:rect l="l" t="t" r="r" b="b"/>
            <a:pathLst>
              <a:path w="655" h="655" extrusionOk="0">
                <a:moveTo>
                  <a:pt x="325" y="0"/>
                </a:moveTo>
                <a:cubicBezTo>
                  <a:pt x="147" y="0"/>
                  <a:pt x="0" y="147"/>
                  <a:pt x="0" y="325"/>
                </a:cubicBezTo>
                <a:cubicBezTo>
                  <a:pt x="0" y="508"/>
                  <a:pt x="147" y="654"/>
                  <a:pt x="325" y="654"/>
                </a:cubicBezTo>
                <a:cubicBezTo>
                  <a:pt x="508" y="654"/>
                  <a:pt x="654" y="508"/>
                  <a:pt x="654" y="325"/>
                </a:cubicBezTo>
                <a:cubicBezTo>
                  <a:pt x="654" y="147"/>
                  <a:pt x="508" y="0"/>
                  <a:pt x="32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13"/>
          <p:cNvSpPr/>
          <p:nvPr/>
        </p:nvSpPr>
        <p:spPr>
          <a:xfrm rot="10800000">
            <a:off x="366299" y="2802074"/>
            <a:ext cx="123951" cy="123951"/>
          </a:xfrm>
          <a:custGeom>
            <a:avLst/>
            <a:gdLst/>
            <a:ahLst/>
            <a:cxnLst/>
            <a:rect l="l" t="t" r="r" b="b"/>
            <a:pathLst>
              <a:path w="655" h="655" extrusionOk="0">
                <a:moveTo>
                  <a:pt x="325" y="0"/>
                </a:moveTo>
                <a:cubicBezTo>
                  <a:pt x="147" y="0"/>
                  <a:pt x="0" y="147"/>
                  <a:pt x="0" y="325"/>
                </a:cubicBezTo>
                <a:cubicBezTo>
                  <a:pt x="0" y="508"/>
                  <a:pt x="147" y="654"/>
                  <a:pt x="325" y="654"/>
                </a:cubicBezTo>
                <a:cubicBezTo>
                  <a:pt x="508" y="654"/>
                  <a:pt x="654" y="508"/>
                  <a:pt x="654" y="325"/>
                </a:cubicBezTo>
                <a:cubicBezTo>
                  <a:pt x="654" y="147"/>
                  <a:pt x="508" y="0"/>
                  <a:pt x="32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13"/>
          <p:cNvSpPr/>
          <p:nvPr/>
        </p:nvSpPr>
        <p:spPr>
          <a:xfrm rot="10800000">
            <a:off x="3683174" y="4814549"/>
            <a:ext cx="123951" cy="123951"/>
          </a:xfrm>
          <a:custGeom>
            <a:avLst/>
            <a:gdLst/>
            <a:ahLst/>
            <a:cxnLst/>
            <a:rect l="l" t="t" r="r" b="b"/>
            <a:pathLst>
              <a:path w="655" h="655" extrusionOk="0">
                <a:moveTo>
                  <a:pt x="325" y="0"/>
                </a:moveTo>
                <a:cubicBezTo>
                  <a:pt x="147" y="0"/>
                  <a:pt x="0" y="147"/>
                  <a:pt x="0" y="325"/>
                </a:cubicBezTo>
                <a:cubicBezTo>
                  <a:pt x="0" y="508"/>
                  <a:pt x="147" y="654"/>
                  <a:pt x="325" y="654"/>
                </a:cubicBezTo>
                <a:cubicBezTo>
                  <a:pt x="508" y="654"/>
                  <a:pt x="654" y="508"/>
                  <a:pt x="654" y="325"/>
                </a:cubicBezTo>
                <a:cubicBezTo>
                  <a:pt x="654" y="147"/>
                  <a:pt x="508" y="0"/>
                  <a:pt x="32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13"/>
          <p:cNvSpPr/>
          <p:nvPr/>
        </p:nvSpPr>
        <p:spPr>
          <a:xfrm rot="10800000">
            <a:off x="8713799" y="1007074"/>
            <a:ext cx="123951" cy="123951"/>
          </a:xfrm>
          <a:custGeom>
            <a:avLst/>
            <a:gdLst/>
            <a:ahLst/>
            <a:cxnLst/>
            <a:rect l="l" t="t" r="r" b="b"/>
            <a:pathLst>
              <a:path w="655" h="655" extrusionOk="0">
                <a:moveTo>
                  <a:pt x="325" y="0"/>
                </a:moveTo>
                <a:cubicBezTo>
                  <a:pt x="147" y="0"/>
                  <a:pt x="0" y="147"/>
                  <a:pt x="0" y="325"/>
                </a:cubicBezTo>
                <a:cubicBezTo>
                  <a:pt x="0" y="508"/>
                  <a:pt x="147" y="654"/>
                  <a:pt x="325" y="654"/>
                </a:cubicBezTo>
                <a:cubicBezTo>
                  <a:pt x="508" y="654"/>
                  <a:pt x="654" y="508"/>
                  <a:pt x="654" y="325"/>
                </a:cubicBezTo>
                <a:cubicBezTo>
                  <a:pt x="654" y="147"/>
                  <a:pt x="508" y="0"/>
                  <a:pt x="32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13"/>
          <p:cNvSpPr/>
          <p:nvPr/>
        </p:nvSpPr>
        <p:spPr>
          <a:xfrm rot="10800000">
            <a:off x="8589837" y="1806874"/>
            <a:ext cx="123951" cy="123951"/>
          </a:xfrm>
          <a:custGeom>
            <a:avLst/>
            <a:gdLst/>
            <a:ahLst/>
            <a:cxnLst/>
            <a:rect l="l" t="t" r="r" b="b"/>
            <a:pathLst>
              <a:path w="655" h="655" extrusionOk="0">
                <a:moveTo>
                  <a:pt x="325" y="0"/>
                </a:moveTo>
                <a:cubicBezTo>
                  <a:pt x="147" y="0"/>
                  <a:pt x="0" y="147"/>
                  <a:pt x="0" y="325"/>
                </a:cubicBezTo>
                <a:cubicBezTo>
                  <a:pt x="0" y="508"/>
                  <a:pt x="147" y="654"/>
                  <a:pt x="325" y="654"/>
                </a:cubicBezTo>
                <a:cubicBezTo>
                  <a:pt x="508" y="654"/>
                  <a:pt x="654" y="508"/>
                  <a:pt x="654" y="325"/>
                </a:cubicBezTo>
                <a:cubicBezTo>
                  <a:pt x="654" y="147"/>
                  <a:pt x="508" y="0"/>
                  <a:pt x="3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13"/>
          <p:cNvSpPr/>
          <p:nvPr/>
        </p:nvSpPr>
        <p:spPr>
          <a:xfrm rot="8100000">
            <a:off x="5942629" y="4805216"/>
            <a:ext cx="142607" cy="142607"/>
          </a:xfrm>
          <a:custGeom>
            <a:avLst/>
            <a:gdLst/>
            <a:ahLst/>
            <a:cxnLst/>
            <a:rect l="l" t="t" r="r" b="b"/>
            <a:pathLst>
              <a:path w="1911" h="1911" extrusionOk="0">
                <a:moveTo>
                  <a:pt x="817" y="534"/>
                </a:moveTo>
                <a:lnTo>
                  <a:pt x="958" y="1"/>
                </a:lnTo>
                <a:lnTo>
                  <a:pt x="1094" y="534"/>
                </a:lnTo>
                <a:cubicBezTo>
                  <a:pt x="1131" y="676"/>
                  <a:pt x="1235" y="780"/>
                  <a:pt x="1377" y="817"/>
                </a:cubicBezTo>
                <a:lnTo>
                  <a:pt x="1910" y="958"/>
                </a:lnTo>
                <a:lnTo>
                  <a:pt x="1371" y="1099"/>
                </a:lnTo>
                <a:cubicBezTo>
                  <a:pt x="1235" y="1136"/>
                  <a:pt x="1131" y="1241"/>
                  <a:pt x="1094" y="1377"/>
                </a:cubicBezTo>
                <a:lnTo>
                  <a:pt x="953" y="1910"/>
                </a:lnTo>
                <a:lnTo>
                  <a:pt x="812" y="1377"/>
                </a:lnTo>
                <a:cubicBezTo>
                  <a:pt x="775" y="1241"/>
                  <a:pt x="670" y="1131"/>
                  <a:pt x="534" y="1094"/>
                </a:cubicBezTo>
                <a:lnTo>
                  <a:pt x="1" y="953"/>
                </a:lnTo>
                <a:lnTo>
                  <a:pt x="534" y="817"/>
                </a:lnTo>
                <a:cubicBezTo>
                  <a:pt x="670" y="780"/>
                  <a:pt x="780" y="670"/>
                  <a:pt x="817" y="534"/>
                </a:cubicBez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13"/>
          <p:cNvSpPr/>
          <p:nvPr/>
        </p:nvSpPr>
        <p:spPr>
          <a:xfrm rot="10800000">
            <a:off x="388725" y="4608550"/>
            <a:ext cx="79099" cy="79099"/>
          </a:xfrm>
          <a:custGeom>
            <a:avLst/>
            <a:gdLst/>
            <a:ahLst/>
            <a:cxnLst/>
            <a:rect l="l" t="t" r="r" b="b"/>
            <a:pathLst>
              <a:path w="655" h="655" extrusionOk="0">
                <a:moveTo>
                  <a:pt x="325" y="0"/>
                </a:moveTo>
                <a:cubicBezTo>
                  <a:pt x="147" y="0"/>
                  <a:pt x="0" y="147"/>
                  <a:pt x="0" y="325"/>
                </a:cubicBezTo>
                <a:cubicBezTo>
                  <a:pt x="0" y="508"/>
                  <a:pt x="147" y="654"/>
                  <a:pt x="325" y="654"/>
                </a:cubicBezTo>
                <a:cubicBezTo>
                  <a:pt x="508" y="654"/>
                  <a:pt x="654" y="508"/>
                  <a:pt x="654" y="325"/>
                </a:cubicBezTo>
                <a:cubicBezTo>
                  <a:pt x="654" y="147"/>
                  <a:pt x="508" y="0"/>
                  <a:pt x="3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13"/>
          <p:cNvSpPr/>
          <p:nvPr/>
        </p:nvSpPr>
        <p:spPr>
          <a:xfrm rot="10800000">
            <a:off x="254350" y="2578125"/>
            <a:ext cx="79099" cy="79099"/>
          </a:xfrm>
          <a:custGeom>
            <a:avLst/>
            <a:gdLst/>
            <a:ahLst/>
            <a:cxnLst/>
            <a:rect l="l" t="t" r="r" b="b"/>
            <a:pathLst>
              <a:path w="655" h="655" extrusionOk="0">
                <a:moveTo>
                  <a:pt x="325" y="0"/>
                </a:moveTo>
                <a:cubicBezTo>
                  <a:pt x="147" y="0"/>
                  <a:pt x="0" y="147"/>
                  <a:pt x="0" y="325"/>
                </a:cubicBezTo>
                <a:cubicBezTo>
                  <a:pt x="0" y="508"/>
                  <a:pt x="147" y="654"/>
                  <a:pt x="325" y="654"/>
                </a:cubicBezTo>
                <a:cubicBezTo>
                  <a:pt x="508" y="654"/>
                  <a:pt x="654" y="508"/>
                  <a:pt x="654" y="325"/>
                </a:cubicBezTo>
                <a:cubicBezTo>
                  <a:pt x="654" y="147"/>
                  <a:pt x="508" y="0"/>
                  <a:pt x="3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13"/>
          <p:cNvSpPr/>
          <p:nvPr/>
        </p:nvSpPr>
        <p:spPr>
          <a:xfrm rot="10800000">
            <a:off x="3934125" y="4775675"/>
            <a:ext cx="79099" cy="79099"/>
          </a:xfrm>
          <a:custGeom>
            <a:avLst/>
            <a:gdLst/>
            <a:ahLst/>
            <a:cxnLst/>
            <a:rect l="l" t="t" r="r" b="b"/>
            <a:pathLst>
              <a:path w="655" h="655" extrusionOk="0">
                <a:moveTo>
                  <a:pt x="325" y="0"/>
                </a:moveTo>
                <a:cubicBezTo>
                  <a:pt x="147" y="0"/>
                  <a:pt x="0" y="147"/>
                  <a:pt x="0" y="325"/>
                </a:cubicBezTo>
                <a:cubicBezTo>
                  <a:pt x="0" y="508"/>
                  <a:pt x="147" y="654"/>
                  <a:pt x="325" y="654"/>
                </a:cubicBezTo>
                <a:cubicBezTo>
                  <a:pt x="508" y="654"/>
                  <a:pt x="654" y="508"/>
                  <a:pt x="654" y="325"/>
                </a:cubicBezTo>
                <a:cubicBezTo>
                  <a:pt x="654" y="147"/>
                  <a:pt x="508" y="0"/>
                  <a:pt x="3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13"/>
          <p:cNvSpPr/>
          <p:nvPr/>
        </p:nvSpPr>
        <p:spPr>
          <a:xfrm rot="8100000">
            <a:off x="5286229" y="248666"/>
            <a:ext cx="142607" cy="142607"/>
          </a:xfrm>
          <a:custGeom>
            <a:avLst/>
            <a:gdLst/>
            <a:ahLst/>
            <a:cxnLst/>
            <a:rect l="l" t="t" r="r" b="b"/>
            <a:pathLst>
              <a:path w="1911" h="1911" extrusionOk="0">
                <a:moveTo>
                  <a:pt x="817" y="534"/>
                </a:moveTo>
                <a:lnTo>
                  <a:pt x="958" y="1"/>
                </a:lnTo>
                <a:lnTo>
                  <a:pt x="1094" y="534"/>
                </a:lnTo>
                <a:cubicBezTo>
                  <a:pt x="1131" y="676"/>
                  <a:pt x="1235" y="780"/>
                  <a:pt x="1377" y="817"/>
                </a:cubicBezTo>
                <a:lnTo>
                  <a:pt x="1910" y="958"/>
                </a:lnTo>
                <a:lnTo>
                  <a:pt x="1371" y="1099"/>
                </a:lnTo>
                <a:cubicBezTo>
                  <a:pt x="1235" y="1136"/>
                  <a:pt x="1131" y="1241"/>
                  <a:pt x="1094" y="1377"/>
                </a:cubicBezTo>
                <a:lnTo>
                  <a:pt x="953" y="1910"/>
                </a:lnTo>
                <a:lnTo>
                  <a:pt x="812" y="1377"/>
                </a:lnTo>
                <a:cubicBezTo>
                  <a:pt x="775" y="1241"/>
                  <a:pt x="670" y="1131"/>
                  <a:pt x="534" y="1094"/>
                </a:cubicBezTo>
                <a:lnTo>
                  <a:pt x="1" y="953"/>
                </a:lnTo>
                <a:lnTo>
                  <a:pt x="534" y="817"/>
                </a:lnTo>
                <a:cubicBezTo>
                  <a:pt x="670" y="780"/>
                  <a:pt x="780" y="670"/>
                  <a:pt x="817" y="534"/>
                </a:cubicBez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13"/>
          <p:cNvSpPr/>
          <p:nvPr/>
        </p:nvSpPr>
        <p:spPr>
          <a:xfrm rot="10800000">
            <a:off x="8612263" y="3458550"/>
            <a:ext cx="79099" cy="79099"/>
          </a:xfrm>
          <a:custGeom>
            <a:avLst/>
            <a:gdLst/>
            <a:ahLst/>
            <a:cxnLst/>
            <a:rect l="l" t="t" r="r" b="b"/>
            <a:pathLst>
              <a:path w="655" h="655" extrusionOk="0">
                <a:moveTo>
                  <a:pt x="325" y="0"/>
                </a:moveTo>
                <a:cubicBezTo>
                  <a:pt x="147" y="0"/>
                  <a:pt x="0" y="147"/>
                  <a:pt x="0" y="325"/>
                </a:cubicBezTo>
                <a:cubicBezTo>
                  <a:pt x="0" y="508"/>
                  <a:pt x="147" y="654"/>
                  <a:pt x="325" y="654"/>
                </a:cubicBezTo>
                <a:cubicBezTo>
                  <a:pt x="508" y="654"/>
                  <a:pt x="654" y="508"/>
                  <a:pt x="654" y="325"/>
                </a:cubicBezTo>
                <a:cubicBezTo>
                  <a:pt x="654" y="147"/>
                  <a:pt x="508" y="0"/>
                  <a:pt x="3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13"/>
          <p:cNvSpPr txBox="1">
            <a:spLocks noGrp="1"/>
          </p:cNvSpPr>
          <p:nvPr>
            <p:ph type="subTitle" idx="16"/>
          </p:nvPr>
        </p:nvSpPr>
        <p:spPr>
          <a:xfrm>
            <a:off x="1632934" y="1695682"/>
            <a:ext cx="2937600" cy="7308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t" anchorCtr="0">
            <a:normAutofit/>
          </a:bodyPr>
          <a:lstStyle>
            <a:lvl1pPr lvl="0">
              <a:spcBef>
                <a:spcPts val="0"/>
              </a:spcBef>
              <a:spcAft>
                <a:spcPts val="0"/>
              </a:spcAft>
              <a:buClr>
                <a:schemeClr val="dk1"/>
              </a:buClr>
              <a:buSzPts val="1400"/>
              <a:buNone/>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a:endParaRPr/>
          </a:p>
        </p:txBody>
      </p:sp>
      <p:sp>
        <p:nvSpPr>
          <p:cNvPr id="342" name="Google Shape;342;p13"/>
          <p:cNvSpPr txBox="1">
            <a:spLocks noGrp="1"/>
          </p:cNvSpPr>
          <p:nvPr>
            <p:ph type="subTitle" idx="17"/>
          </p:nvPr>
        </p:nvSpPr>
        <p:spPr>
          <a:xfrm>
            <a:off x="1632934" y="2808882"/>
            <a:ext cx="2937600" cy="7308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t" anchorCtr="0">
            <a:normAutofit/>
          </a:bodyPr>
          <a:lstStyle>
            <a:lvl1pPr lvl="0" rtl="0">
              <a:spcBef>
                <a:spcPts val="0"/>
              </a:spcBef>
              <a:spcAft>
                <a:spcPts val="0"/>
              </a:spcAft>
              <a:buClr>
                <a:schemeClr val="dk1"/>
              </a:buClr>
              <a:buSzPts val="1400"/>
              <a:buNone/>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343" name="Google Shape;343;p13"/>
          <p:cNvSpPr txBox="1">
            <a:spLocks noGrp="1"/>
          </p:cNvSpPr>
          <p:nvPr>
            <p:ph type="subTitle" idx="18"/>
          </p:nvPr>
        </p:nvSpPr>
        <p:spPr>
          <a:xfrm>
            <a:off x="1632934" y="3922082"/>
            <a:ext cx="2937600" cy="7308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t" anchorCtr="0">
            <a:normAutofit/>
          </a:bodyPr>
          <a:lstStyle>
            <a:lvl1pPr lvl="0" rtl="0">
              <a:spcBef>
                <a:spcPts val="0"/>
              </a:spcBef>
              <a:spcAft>
                <a:spcPts val="0"/>
              </a:spcAft>
              <a:buClr>
                <a:schemeClr val="dk1"/>
              </a:buClr>
              <a:buSzPts val="1400"/>
              <a:buNone/>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344" name="Google Shape;344;p13"/>
          <p:cNvSpPr txBox="1">
            <a:spLocks noGrp="1"/>
          </p:cNvSpPr>
          <p:nvPr>
            <p:ph type="subTitle" idx="19"/>
          </p:nvPr>
        </p:nvSpPr>
        <p:spPr>
          <a:xfrm>
            <a:off x="5459134" y="1695682"/>
            <a:ext cx="2937600" cy="7308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t" anchorCtr="0">
            <a:normAutofit/>
          </a:bodyPr>
          <a:lstStyle>
            <a:lvl1pPr lvl="0" rtl="0">
              <a:spcBef>
                <a:spcPts val="0"/>
              </a:spcBef>
              <a:spcAft>
                <a:spcPts val="0"/>
              </a:spcAft>
              <a:buClr>
                <a:schemeClr val="dk1"/>
              </a:buClr>
              <a:buSzPts val="1400"/>
              <a:buNone/>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345" name="Google Shape;345;p13"/>
          <p:cNvSpPr txBox="1">
            <a:spLocks noGrp="1"/>
          </p:cNvSpPr>
          <p:nvPr>
            <p:ph type="subTitle" idx="20"/>
          </p:nvPr>
        </p:nvSpPr>
        <p:spPr>
          <a:xfrm>
            <a:off x="5459134" y="2808882"/>
            <a:ext cx="2937600" cy="7308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t" anchorCtr="0">
            <a:normAutofit/>
          </a:bodyPr>
          <a:lstStyle>
            <a:lvl1pPr lvl="0" rtl="0">
              <a:spcBef>
                <a:spcPts val="0"/>
              </a:spcBef>
              <a:spcAft>
                <a:spcPts val="0"/>
              </a:spcAft>
              <a:buClr>
                <a:schemeClr val="dk1"/>
              </a:buClr>
              <a:buSzPts val="1400"/>
              <a:buNone/>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346" name="Google Shape;346;p13"/>
          <p:cNvSpPr txBox="1">
            <a:spLocks noGrp="1"/>
          </p:cNvSpPr>
          <p:nvPr>
            <p:ph type="subTitle" idx="21"/>
          </p:nvPr>
        </p:nvSpPr>
        <p:spPr>
          <a:xfrm>
            <a:off x="5459134" y="3922082"/>
            <a:ext cx="2937600" cy="7308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t" anchorCtr="0">
            <a:normAutofit/>
          </a:bodyPr>
          <a:lstStyle>
            <a:lvl1pPr lvl="0" rtl="0">
              <a:spcBef>
                <a:spcPts val="0"/>
              </a:spcBef>
              <a:spcAft>
                <a:spcPts val="0"/>
              </a:spcAft>
              <a:buClr>
                <a:schemeClr val="dk1"/>
              </a:buClr>
              <a:buSzPts val="1400"/>
              <a:buNone/>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six columns">
  <p:cSld name="CUSTOM_16">
    <p:spTree>
      <p:nvGrpSpPr>
        <p:cNvPr id="1" name="Shape 578"/>
        <p:cNvGrpSpPr/>
        <p:nvPr/>
      </p:nvGrpSpPr>
      <p:grpSpPr>
        <a:xfrm>
          <a:off x="0" y="0"/>
          <a:ext cx="0" cy="0"/>
          <a:chOff x="0" y="0"/>
          <a:chExt cx="0" cy="0"/>
        </a:xfrm>
      </p:grpSpPr>
      <p:sp>
        <p:nvSpPr>
          <p:cNvPr id="579" name="Google Shape;579;p22"/>
          <p:cNvSpPr/>
          <p:nvPr/>
        </p:nvSpPr>
        <p:spPr>
          <a:xfrm>
            <a:off x="102900" y="102900"/>
            <a:ext cx="8938200" cy="49377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000">
              <a:solidFill>
                <a:schemeClr val="lt1"/>
              </a:solidFill>
              <a:latin typeface="Oxanium ExtraBold"/>
              <a:ea typeface="Oxanium ExtraBold"/>
              <a:cs typeface="Oxanium ExtraBold"/>
              <a:sym typeface="Oxanium ExtraBold"/>
            </a:endParaRPr>
          </a:p>
        </p:txBody>
      </p:sp>
      <p:sp>
        <p:nvSpPr>
          <p:cNvPr id="580" name="Google Shape;580;p22"/>
          <p:cNvSpPr/>
          <p:nvPr/>
        </p:nvSpPr>
        <p:spPr>
          <a:xfrm>
            <a:off x="744750" y="495300"/>
            <a:ext cx="7654500" cy="817500"/>
          </a:xfrm>
          <a:prstGeom prst="rect">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22"/>
          <p:cNvSpPr/>
          <p:nvPr/>
        </p:nvSpPr>
        <p:spPr>
          <a:xfrm>
            <a:off x="8136288" y="3480738"/>
            <a:ext cx="575424" cy="575424"/>
          </a:xfrm>
          <a:prstGeom prst="irregularSeal1">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22"/>
          <p:cNvSpPr/>
          <p:nvPr/>
        </p:nvSpPr>
        <p:spPr>
          <a:xfrm>
            <a:off x="8575800" y="2073050"/>
            <a:ext cx="78600" cy="78600"/>
          </a:xfrm>
          <a:prstGeom prst="ellipse">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22"/>
          <p:cNvSpPr txBox="1">
            <a:spLocks noGrp="1"/>
          </p:cNvSpPr>
          <p:nvPr>
            <p:ph type="title"/>
          </p:nvPr>
        </p:nvSpPr>
        <p:spPr>
          <a:xfrm>
            <a:off x="744750" y="616350"/>
            <a:ext cx="7612500" cy="5754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3000"/>
              <a:buNone/>
              <a:defRPr/>
            </a:lvl1pPr>
            <a:lvl2pPr lvl="1" rtl="0">
              <a:spcBef>
                <a:spcPts val="0"/>
              </a:spcBef>
              <a:spcAft>
                <a:spcPts val="0"/>
              </a:spcAft>
              <a:buSzPts val="2800"/>
              <a:buNone/>
              <a:defRPr>
                <a:latin typeface="Oxanium"/>
                <a:ea typeface="Oxanium"/>
                <a:cs typeface="Oxanium"/>
                <a:sym typeface="Oxanium"/>
              </a:defRPr>
            </a:lvl2pPr>
            <a:lvl3pPr lvl="2" rtl="0">
              <a:spcBef>
                <a:spcPts val="0"/>
              </a:spcBef>
              <a:spcAft>
                <a:spcPts val="0"/>
              </a:spcAft>
              <a:buSzPts val="2800"/>
              <a:buNone/>
              <a:defRPr>
                <a:latin typeface="Oxanium"/>
                <a:ea typeface="Oxanium"/>
                <a:cs typeface="Oxanium"/>
                <a:sym typeface="Oxanium"/>
              </a:defRPr>
            </a:lvl3pPr>
            <a:lvl4pPr lvl="3" rtl="0">
              <a:spcBef>
                <a:spcPts val="0"/>
              </a:spcBef>
              <a:spcAft>
                <a:spcPts val="0"/>
              </a:spcAft>
              <a:buSzPts val="2800"/>
              <a:buNone/>
              <a:defRPr>
                <a:latin typeface="Oxanium"/>
                <a:ea typeface="Oxanium"/>
                <a:cs typeface="Oxanium"/>
                <a:sym typeface="Oxanium"/>
              </a:defRPr>
            </a:lvl4pPr>
            <a:lvl5pPr lvl="4" rtl="0">
              <a:spcBef>
                <a:spcPts val="0"/>
              </a:spcBef>
              <a:spcAft>
                <a:spcPts val="0"/>
              </a:spcAft>
              <a:buSzPts val="2800"/>
              <a:buNone/>
              <a:defRPr>
                <a:latin typeface="Oxanium"/>
                <a:ea typeface="Oxanium"/>
                <a:cs typeface="Oxanium"/>
                <a:sym typeface="Oxanium"/>
              </a:defRPr>
            </a:lvl5pPr>
            <a:lvl6pPr lvl="5" rtl="0">
              <a:spcBef>
                <a:spcPts val="0"/>
              </a:spcBef>
              <a:spcAft>
                <a:spcPts val="0"/>
              </a:spcAft>
              <a:buSzPts val="2800"/>
              <a:buNone/>
              <a:defRPr>
                <a:latin typeface="Oxanium"/>
                <a:ea typeface="Oxanium"/>
                <a:cs typeface="Oxanium"/>
                <a:sym typeface="Oxanium"/>
              </a:defRPr>
            </a:lvl6pPr>
            <a:lvl7pPr lvl="6" rtl="0">
              <a:spcBef>
                <a:spcPts val="0"/>
              </a:spcBef>
              <a:spcAft>
                <a:spcPts val="0"/>
              </a:spcAft>
              <a:buSzPts val="2800"/>
              <a:buNone/>
              <a:defRPr>
                <a:latin typeface="Oxanium"/>
                <a:ea typeface="Oxanium"/>
                <a:cs typeface="Oxanium"/>
                <a:sym typeface="Oxanium"/>
              </a:defRPr>
            </a:lvl7pPr>
            <a:lvl8pPr lvl="7" rtl="0">
              <a:spcBef>
                <a:spcPts val="0"/>
              </a:spcBef>
              <a:spcAft>
                <a:spcPts val="0"/>
              </a:spcAft>
              <a:buSzPts val="2800"/>
              <a:buNone/>
              <a:defRPr>
                <a:latin typeface="Oxanium"/>
                <a:ea typeface="Oxanium"/>
                <a:cs typeface="Oxanium"/>
                <a:sym typeface="Oxanium"/>
              </a:defRPr>
            </a:lvl8pPr>
            <a:lvl9pPr lvl="8" rtl="0">
              <a:spcBef>
                <a:spcPts val="0"/>
              </a:spcBef>
              <a:spcAft>
                <a:spcPts val="0"/>
              </a:spcAft>
              <a:buSzPts val="2800"/>
              <a:buNone/>
              <a:defRPr>
                <a:latin typeface="Oxanium"/>
                <a:ea typeface="Oxanium"/>
                <a:cs typeface="Oxanium"/>
                <a:sym typeface="Oxanium"/>
              </a:defRPr>
            </a:lvl9pPr>
          </a:lstStyle>
          <a:p>
            <a:endParaRPr/>
          </a:p>
        </p:txBody>
      </p:sp>
      <p:sp>
        <p:nvSpPr>
          <p:cNvPr id="584" name="Google Shape;584;p22"/>
          <p:cNvSpPr txBox="1">
            <a:spLocks noGrp="1"/>
          </p:cNvSpPr>
          <p:nvPr>
            <p:ph type="subTitle" idx="1"/>
          </p:nvPr>
        </p:nvSpPr>
        <p:spPr>
          <a:xfrm>
            <a:off x="2058750" y="1314850"/>
            <a:ext cx="2509800" cy="3786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700" b="1"/>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85" name="Google Shape;585;p22"/>
          <p:cNvSpPr txBox="1">
            <a:spLocks noGrp="1"/>
          </p:cNvSpPr>
          <p:nvPr>
            <p:ph type="subTitle" idx="2"/>
          </p:nvPr>
        </p:nvSpPr>
        <p:spPr>
          <a:xfrm>
            <a:off x="2058750" y="2428377"/>
            <a:ext cx="2508600" cy="378600"/>
          </a:xfrm>
          <a:prstGeom prst="rect">
            <a:avLst/>
          </a:pr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SzPts val="1400"/>
              <a:buNone/>
              <a:defRPr sz="1700" b="1"/>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86" name="Google Shape;586;p22"/>
          <p:cNvSpPr txBox="1">
            <a:spLocks noGrp="1"/>
          </p:cNvSpPr>
          <p:nvPr>
            <p:ph type="subTitle" idx="3"/>
          </p:nvPr>
        </p:nvSpPr>
        <p:spPr>
          <a:xfrm>
            <a:off x="2058750" y="3541254"/>
            <a:ext cx="2509800" cy="3786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SzPts val="1400"/>
              <a:buNone/>
              <a:defRPr sz="1700" b="1"/>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87" name="Google Shape;587;p22"/>
          <p:cNvSpPr txBox="1">
            <a:spLocks noGrp="1"/>
          </p:cNvSpPr>
          <p:nvPr>
            <p:ph type="subTitle" idx="4"/>
          </p:nvPr>
        </p:nvSpPr>
        <p:spPr>
          <a:xfrm>
            <a:off x="5883026" y="1315175"/>
            <a:ext cx="2509200" cy="378600"/>
          </a:xfrm>
          <a:prstGeom prst="rect">
            <a:avLst/>
          </a:pr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700" b="1"/>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88" name="Google Shape;588;p22"/>
          <p:cNvSpPr txBox="1">
            <a:spLocks noGrp="1"/>
          </p:cNvSpPr>
          <p:nvPr>
            <p:ph type="subTitle" idx="5"/>
          </p:nvPr>
        </p:nvSpPr>
        <p:spPr>
          <a:xfrm>
            <a:off x="5883026" y="2428705"/>
            <a:ext cx="2509200" cy="3786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SzPts val="1400"/>
              <a:buNone/>
              <a:defRPr sz="1700" b="1"/>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89" name="Google Shape;589;p22"/>
          <p:cNvSpPr txBox="1">
            <a:spLocks noGrp="1"/>
          </p:cNvSpPr>
          <p:nvPr>
            <p:ph type="subTitle" idx="6"/>
          </p:nvPr>
        </p:nvSpPr>
        <p:spPr>
          <a:xfrm>
            <a:off x="5883026" y="3541585"/>
            <a:ext cx="2509200" cy="378600"/>
          </a:xfrm>
          <a:prstGeom prst="rect">
            <a:avLst/>
          </a:pr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SzPts val="1400"/>
              <a:buNone/>
              <a:defRPr sz="1700" b="1"/>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90" name="Google Shape;590;p22"/>
          <p:cNvSpPr/>
          <p:nvPr/>
        </p:nvSpPr>
        <p:spPr>
          <a:xfrm rot="1799992">
            <a:off x="406110" y="4082248"/>
            <a:ext cx="142609" cy="142609"/>
          </a:xfrm>
          <a:custGeom>
            <a:avLst/>
            <a:gdLst/>
            <a:ahLst/>
            <a:cxnLst/>
            <a:rect l="l" t="t" r="r" b="b"/>
            <a:pathLst>
              <a:path w="1911" h="1911" extrusionOk="0">
                <a:moveTo>
                  <a:pt x="817" y="534"/>
                </a:moveTo>
                <a:lnTo>
                  <a:pt x="958" y="1"/>
                </a:lnTo>
                <a:lnTo>
                  <a:pt x="1094" y="534"/>
                </a:lnTo>
                <a:cubicBezTo>
                  <a:pt x="1131" y="676"/>
                  <a:pt x="1235" y="780"/>
                  <a:pt x="1377" y="817"/>
                </a:cubicBezTo>
                <a:lnTo>
                  <a:pt x="1910" y="958"/>
                </a:lnTo>
                <a:lnTo>
                  <a:pt x="1371" y="1099"/>
                </a:lnTo>
                <a:cubicBezTo>
                  <a:pt x="1235" y="1136"/>
                  <a:pt x="1131" y="1241"/>
                  <a:pt x="1094" y="1377"/>
                </a:cubicBezTo>
                <a:lnTo>
                  <a:pt x="953" y="1910"/>
                </a:lnTo>
                <a:lnTo>
                  <a:pt x="812" y="1377"/>
                </a:lnTo>
                <a:cubicBezTo>
                  <a:pt x="775" y="1241"/>
                  <a:pt x="670" y="1131"/>
                  <a:pt x="534" y="1094"/>
                </a:cubicBezTo>
                <a:lnTo>
                  <a:pt x="1" y="953"/>
                </a:lnTo>
                <a:lnTo>
                  <a:pt x="534" y="817"/>
                </a:lnTo>
                <a:cubicBezTo>
                  <a:pt x="670" y="780"/>
                  <a:pt x="780" y="670"/>
                  <a:pt x="817" y="534"/>
                </a:cubicBez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22"/>
          <p:cNvSpPr/>
          <p:nvPr/>
        </p:nvSpPr>
        <p:spPr>
          <a:xfrm rot="4500017">
            <a:off x="437856" y="2160550"/>
            <a:ext cx="79099" cy="79099"/>
          </a:xfrm>
          <a:custGeom>
            <a:avLst/>
            <a:gdLst/>
            <a:ahLst/>
            <a:cxnLst/>
            <a:rect l="l" t="t" r="r" b="b"/>
            <a:pathLst>
              <a:path w="655" h="655" extrusionOk="0">
                <a:moveTo>
                  <a:pt x="325" y="0"/>
                </a:moveTo>
                <a:cubicBezTo>
                  <a:pt x="147" y="0"/>
                  <a:pt x="0" y="147"/>
                  <a:pt x="0" y="325"/>
                </a:cubicBezTo>
                <a:cubicBezTo>
                  <a:pt x="0" y="508"/>
                  <a:pt x="147" y="654"/>
                  <a:pt x="325" y="654"/>
                </a:cubicBezTo>
                <a:cubicBezTo>
                  <a:pt x="508" y="654"/>
                  <a:pt x="654" y="508"/>
                  <a:pt x="654" y="325"/>
                </a:cubicBezTo>
                <a:cubicBezTo>
                  <a:pt x="654" y="147"/>
                  <a:pt x="508" y="0"/>
                  <a:pt x="3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22"/>
          <p:cNvSpPr/>
          <p:nvPr/>
        </p:nvSpPr>
        <p:spPr>
          <a:xfrm rot="5400000">
            <a:off x="8529053" y="495289"/>
            <a:ext cx="123951" cy="123951"/>
          </a:xfrm>
          <a:custGeom>
            <a:avLst/>
            <a:gdLst/>
            <a:ahLst/>
            <a:cxnLst/>
            <a:rect l="l" t="t" r="r" b="b"/>
            <a:pathLst>
              <a:path w="655" h="655" extrusionOk="0">
                <a:moveTo>
                  <a:pt x="325" y="0"/>
                </a:moveTo>
                <a:cubicBezTo>
                  <a:pt x="147" y="0"/>
                  <a:pt x="0" y="147"/>
                  <a:pt x="0" y="325"/>
                </a:cubicBezTo>
                <a:cubicBezTo>
                  <a:pt x="0" y="508"/>
                  <a:pt x="147" y="654"/>
                  <a:pt x="325" y="654"/>
                </a:cubicBezTo>
                <a:cubicBezTo>
                  <a:pt x="508" y="654"/>
                  <a:pt x="654" y="508"/>
                  <a:pt x="654" y="325"/>
                </a:cubicBezTo>
                <a:cubicBezTo>
                  <a:pt x="654" y="147"/>
                  <a:pt x="508" y="0"/>
                  <a:pt x="32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22"/>
          <p:cNvSpPr/>
          <p:nvPr/>
        </p:nvSpPr>
        <p:spPr>
          <a:xfrm>
            <a:off x="8490188" y="936700"/>
            <a:ext cx="79099" cy="79099"/>
          </a:xfrm>
          <a:custGeom>
            <a:avLst/>
            <a:gdLst/>
            <a:ahLst/>
            <a:cxnLst/>
            <a:rect l="l" t="t" r="r" b="b"/>
            <a:pathLst>
              <a:path w="655" h="655" extrusionOk="0">
                <a:moveTo>
                  <a:pt x="325" y="0"/>
                </a:moveTo>
                <a:cubicBezTo>
                  <a:pt x="147" y="0"/>
                  <a:pt x="0" y="147"/>
                  <a:pt x="0" y="325"/>
                </a:cubicBezTo>
                <a:cubicBezTo>
                  <a:pt x="0" y="508"/>
                  <a:pt x="147" y="654"/>
                  <a:pt x="325" y="654"/>
                </a:cubicBezTo>
                <a:cubicBezTo>
                  <a:pt x="508" y="654"/>
                  <a:pt x="654" y="508"/>
                  <a:pt x="654" y="325"/>
                </a:cubicBezTo>
                <a:cubicBezTo>
                  <a:pt x="654" y="147"/>
                  <a:pt x="508" y="0"/>
                  <a:pt x="3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22"/>
          <p:cNvSpPr/>
          <p:nvPr/>
        </p:nvSpPr>
        <p:spPr>
          <a:xfrm>
            <a:off x="8616065" y="756186"/>
            <a:ext cx="123951" cy="123951"/>
          </a:xfrm>
          <a:custGeom>
            <a:avLst/>
            <a:gdLst/>
            <a:ahLst/>
            <a:cxnLst/>
            <a:rect l="l" t="t" r="r" b="b"/>
            <a:pathLst>
              <a:path w="655" h="655" extrusionOk="0">
                <a:moveTo>
                  <a:pt x="325" y="0"/>
                </a:moveTo>
                <a:cubicBezTo>
                  <a:pt x="147" y="0"/>
                  <a:pt x="0" y="147"/>
                  <a:pt x="0" y="325"/>
                </a:cubicBezTo>
                <a:cubicBezTo>
                  <a:pt x="0" y="508"/>
                  <a:pt x="147" y="654"/>
                  <a:pt x="325" y="654"/>
                </a:cubicBezTo>
                <a:cubicBezTo>
                  <a:pt x="508" y="654"/>
                  <a:pt x="654" y="508"/>
                  <a:pt x="654" y="325"/>
                </a:cubicBezTo>
                <a:cubicBezTo>
                  <a:pt x="654" y="147"/>
                  <a:pt x="508" y="0"/>
                  <a:pt x="3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22"/>
          <p:cNvSpPr txBox="1">
            <a:spLocks noGrp="1"/>
          </p:cNvSpPr>
          <p:nvPr>
            <p:ph type="subTitle" idx="7"/>
          </p:nvPr>
        </p:nvSpPr>
        <p:spPr>
          <a:xfrm>
            <a:off x="2058750" y="1696400"/>
            <a:ext cx="2509200" cy="73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rmAutofit/>
          </a:bodyPr>
          <a:lstStyle>
            <a:lvl1pPr marR="164100" lvl="0">
              <a:lnSpc>
                <a:spcPct val="100000"/>
              </a:lnSpc>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96" name="Google Shape;596;p22"/>
          <p:cNvSpPr txBox="1">
            <a:spLocks noGrp="1"/>
          </p:cNvSpPr>
          <p:nvPr>
            <p:ph type="subTitle" idx="8"/>
          </p:nvPr>
        </p:nvSpPr>
        <p:spPr>
          <a:xfrm>
            <a:off x="5883026" y="1696400"/>
            <a:ext cx="2509800" cy="73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rmAutofit/>
          </a:bodyPr>
          <a:lstStyle>
            <a:lvl1pPr marR="164100" lvl="0" rtl="0">
              <a:lnSpc>
                <a:spcPct val="100000"/>
              </a:lnSpc>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97" name="Google Shape;597;p22"/>
          <p:cNvSpPr txBox="1">
            <a:spLocks noGrp="1"/>
          </p:cNvSpPr>
          <p:nvPr>
            <p:ph type="subTitle" idx="9"/>
          </p:nvPr>
        </p:nvSpPr>
        <p:spPr>
          <a:xfrm>
            <a:off x="2058750" y="2810775"/>
            <a:ext cx="2509200" cy="73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rmAutofit/>
          </a:bodyPr>
          <a:lstStyle>
            <a:lvl1pPr marR="164100" lvl="0" rtl="0">
              <a:lnSpc>
                <a:spcPct val="100000"/>
              </a:lnSpc>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98" name="Google Shape;598;p22"/>
          <p:cNvSpPr txBox="1">
            <a:spLocks noGrp="1"/>
          </p:cNvSpPr>
          <p:nvPr>
            <p:ph type="subTitle" idx="13"/>
          </p:nvPr>
        </p:nvSpPr>
        <p:spPr>
          <a:xfrm>
            <a:off x="5883026" y="2810775"/>
            <a:ext cx="2509200" cy="73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rmAutofit/>
          </a:bodyPr>
          <a:lstStyle>
            <a:lvl1pPr lvl="0" rtl="0">
              <a:lnSpc>
                <a:spcPct val="100000"/>
              </a:lnSpc>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99" name="Google Shape;599;p22"/>
          <p:cNvSpPr txBox="1">
            <a:spLocks noGrp="1"/>
          </p:cNvSpPr>
          <p:nvPr>
            <p:ph type="subTitle" idx="14"/>
          </p:nvPr>
        </p:nvSpPr>
        <p:spPr>
          <a:xfrm>
            <a:off x="2058750" y="3920075"/>
            <a:ext cx="2509200" cy="73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rmAutofit/>
          </a:bodyPr>
          <a:lstStyle>
            <a:lvl1pPr marR="164100" lvl="0" rtl="0">
              <a:lnSpc>
                <a:spcPct val="100000"/>
              </a:lnSpc>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00" name="Google Shape;600;p22"/>
          <p:cNvSpPr txBox="1">
            <a:spLocks noGrp="1"/>
          </p:cNvSpPr>
          <p:nvPr>
            <p:ph type="subTitle" idx="15"/>
          </p:nvPr>
        </p:nvSpPr>
        <p:spPr>
          <a:xfrm>
            <a:off x="5883026" y="3920075"/>
            <a:ext cx="2509200" cy="730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rmAutofit/>
          </a:bodyPr>
          <a:lstStyle>
            <a:lvl1pPr lvl="0" rtl="0">
              <a:lnSpc>
                <a:spcPct val="100000"/>
              </a:lnSpc>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01" name="Google Shape;601;p22"/>
          <p:cNvSpPr/>
          <p:nvPr/>
        </p:nvSpPr>
        <p:spPr>
          <a:xfrm>
            <a:off x="744750" y="1314850"/>
            <a:ext cx="1314000" cy="1112400"/>
          </a:xfrm>
          <a:prstGeom prst="rect">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22"/>
          <p:cNvSpPr/>
          <p:nvPr/>
        </p:nvSpPr>
        <p:spPr>
          <a:xfrm>
            <a:off x="744750" y="2428700"/>
            <a:ext cx="1314000" cy="1112400"/>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22"/>
          <p:cNvSpPr/>
          <p:nvPr/>
        </p:nvSpPr>
        <p:spPr>
          <a:xfrm>
            <a:off x="744750" y="3542550"/>
            <a:ext cx="1314000" cy="1112400"/>
          </a:xfrm>
          <a:prstGeom prst="rect">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22"/>
          <p:cNvSpPr/>
          <p:nvPr/>
        </p:nvSpPr>
        <p:spPr>
          <a:xfrm>
            <a:off x="4569059" y="1314850"/>
            <a:ext cx="1314000" cy="1112400"/>
          </a:xfrm>
          <a:prstGeom prst="rect">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22"/>
          <p:cNvSpPr/>
          <p:nvPr/>
        </p:nvSpPr>
        <p:spPr>
          <a:xfrm>
            <a:off x="4569059" y="2428700"/>
            <a:ext cx="1314000" cy="1112400"/>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22"/>
          <p:cNvSpPr/>
          <p:nvPr/>
        </p:nvSpPr>
        <p:spPr>
          <a:xfrm>
            <a:off x="4569059" y="3542550"/>
            <a:ext cx="1314000" cy="1112400"/>
          </a:xfrm>
          <a:prstGeom prst="rect">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Quote">
  <p:cSld name="CUSTOM">
    <p:spTree>
      <p:nvGrpSpPr>
        <p:cNvPr id="1" name="Shape 607"/>
        <p:cNvGrpSpPr/>
        <p:nvPr/>
      </p:nvGrpSpPr>
      <p:grpSpPr>
        <a:xfrm>
          <a:off x="0" y="0"/>
          <a:ext cx="0" cy="0"/>
          <a:chOff x="0" y="0"/>
          <a:chExt cx="0" cy="0"/>
        </a:xfrm>
      </p:grpSpPr>
      <p:sp>
        <p:nvSpPr>
          <p:cNvPr id="608" name="Google Shape;608;p23"/>
          <p:cNvSpPr/>
          <p:nvPr/>
        </p:nvSpPr>
        <p:spPr>
          <a:xfrm>
            <a:off x="3558750" y="102900"/>
            <a:ext cx="5482500" cy="49377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000">
              <a:solidFill>
                <a:schemeClr val="lt1"/>
              </a:solidFill>
              <a:latin typeface="Oxanium ExtraBold"/>
              <a:ea typeface="Oxanium ExtraBold"/>
              <a:cs typeface="Oxanium ExtraBold"/>
              <a:sym typeface="Oxanium ExtraBold"/>
            </a:endParaRPr>
          </a:p>
        </p:txBody>
      </p:sp>
      <p:sp>
        <p:nvSpPr>
          <p:cNvPr id="609" name="Google Shape;609;p23"/>
          <p:cNvSpPr/>
          <p:nvPr/>
        </p:nvSpPr>
        <p:spPr>
          <a:xfrm>
            <a:off x="3558375" y="3824175"/>
            <a:ext cx="5482800" cy="1216200"/>
          </a:xfrm>
          <a:prstGeom prst="rect">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23"/>
          <p:cNvSpPr txBox="1">
            <a:spLocks noGrp="1"/>
          </p:cNvSpPr>
          <p:nvPr>
            <p:ph type="subTitle" idx="1"/>
          </p:nvPr>
        </p:nvSpPr>
        <p:spPr>
          <a:xfrm>
            <a:off x="4236333" y="643775"/>
            <a:ext cx="4121400" cy="2746800"/>
          </a:xfrm>
          <a:prstGeom prst="rect">
            <a:avLst/>
          </a:prstGeom>
          <a:noFill/>
          <a:ln>
            <a:noFill/>
          </a:ln>
        </p:spPr>
        <p:txBody>
          <a:bodyPr spcFirstLastPara="1" wrap="square" lIns="91425" tIns="91425" rIns="91425" bIns="91425" anchor="ctr" anchorCtr="0">
            <a:normAutofit/>
          </a:bodyPr>
          <a:lstStyle>
            <a:lvl1pPr marR="174933" lvl="0" algn="ctr">
              <a:lnSpc>
                <a:spcPct val="100000"/>
              </a:lnSpc>
              <a:spcBef>
                <a:spcPts val="0"/>
              </a:spcBef>
              <a:spcAft>
                <a:spcPts val="0"/>
              </a:spcAft>
              <a:buClr>
                <a:schemeClr val="lt1"/>
              </a:buClr>
              <a:buSzPts val="1400"/>
              <a:buNone/>
              <a:defRPr sz="2600">
                <a:solidFill>
                  <a:schemeClr val="lt1"/>
                </a:solidFill>
              </a:defRPr>
            </a:lvl1pPr>
            <a:lvl2pPr lvl="1">
              <a:lnSpc>
                <a:spcPct val="100000"/>
              </a:lnSpc>
              <a:spcBef>
                <a:spcPts val="0"/>
              </a:spcBef>
              <a:spcAft>
                <a:spcPts val="0"/>
              </a:spcAft>
              <a:buClr>
                <a:schemeClr val="dk1"/>
              </a:buClr>
              <a:buSzPts val="1400"/>
              <a:buNone/>
              <a:defRPr>
                <a:solidFill>
                  <a:schemeClr val="dk1"/>
                </a:solidFill>
              </a:defRPr>
            </a:lvl2pPr>
            <a:lvl3pPr lvl="2">
              <a:lnSpc>
                <a:spcPct val="100000"/>
              </a:lnSpc>
              <a:spcBef>
                <a:spcPts val="0"/>
              </a:spcBef>
              <a:spcAft>
                <a:spcPts val="0"/>
              </a:spcAft>
              <a:buClr>
                <a:schemeClr val="dk1"/>
              </a:buClr>
              <a:buSzPts val="1400"/>
              <a:buNone/>
              <a:defRPr>
                <a:solidFill>
                  <a:schemeClr val="dk1"/>
                </a:solidFill>
              </a:defRPr>
            </a:lvl3pPr>
            <a:lvl4pPr lvl="3">
              <a:lnSpc>
                <a:spcPct val="100000"/>
              </a:lnSpc>
              <a:spcBef>
                <a:spcPts val="0"/>
              </a:spcBef>
              <a:spcAft>
                <a:spcPts val="0"/>
              </a:spcAft>
              <a:buClr>
                <a:schemeClr val="dk1"/>
              </a:buClr>
              <a:buSzPts val="1400"/>
              <a:buNone/>
              <a:defRPr>
                <a:solidFill>
                  <a:schemeClr val="dk1"/>
                </a:solidFill>
              </a:defRPr>
            </a:lvl4pPr>
            <a:lvl5pPr lvl="4">
              <a:lnSpc>
                <a:spcPct val="100000"/>
              </a:lnSpc>
              <a:spcBef>
                <a:spcPts val="0"/>
              </a:spcBef>
              <a:spcAft>
                <a:spcPts val="0"/>
              </a:spcAft>
              <a:buClr>
                <a:schemeClr val="dk1"/>
              </a:buClr>
              <a:buSzPts val="1400"/>
              <a:buNone/>
              <a:defRPr>
                <a:solidFill>
                  <a:schemeClr val="dk1"/>
                </a:solidFill>
              </a:defRPr>
            </a:lvl5pPr>
            <a:lvl6pPr lvl="5">
              <a:lnSpc>
                <a:spcPct val="100000"/>
              </a:lnSpc>
              <a:spcBef>
                <a:spcPts val="0"/>
              </a:spcBef>
              <a:spcAft>
                <a:spcPts val="0"/>
              </a:spcAft>
              <a:buClr>
                <a:schemeClr val="dk1"/>
              </a:buClr>
              <a:buSzPts val="1400"/>
              <a:buNone/>
              <a:defRPr>
                <a:solidFill>
                  <a:schemeClr val="dk1"/>
                </a:solidFill>
              </a:defRPr>
            </a:lvl6pPr>
            <a:lvl7pPr lvl="6">
              <a:lnSpc>
                <a:spcPct val="100000"/>
              </a:lnSpc>
              <a:spcBef>
                <a:spcPts val="0"/>
              </a:spcBef>
              <a:spcAft>
                <a:spcPts val="0"/>
              </a:spcAft>
              <a:buClr>
                <a:schemeClr val="dk1"/>
              </a:buClr>
              <a:buSzPts val="1400"/>
              <a:buNone/>
              <a:defRPr>
                <a:solidFill>
                  <a:schemeClr val="dk1"/>
                </a:solidFill>
              </a:defRPr>
            </a:lvl7pPr>
            <a:lvl8pPr lvl="7">
              <a:lnSpc>
                <a:spcPct val="100000"/>
              </a:lnSpc>
              <a:spcBef>
                <a:spcPts val="0"/>
              </a:spcBef>
              <a:spcAft>
                <a:spcPts val="0"/>
              </a:spcAft>
              <a:buClr>
                <a:schemeClr val="dk1"/>
              </a:buClr>
              <a:buSzPts val="1400"/>
              <a:buNone/>
              <a:defRPr>
                <a:solidFill>
                  <a:schemeClr val="dk1"/>
                </a:solidFill>
              </a:defRPr>
            </a:lvl8pPr>
            <a:lvl9pPr lvl="8">
              <a:lnSpc>
                <a:spcPct val="100000"/>
              </a:lnSpc>
              <a:spcBef>
                <a:spcPts val="0"/>
              </a:spcBef>
              <a:spcAft>
                <a:spcPts val="0"/>
              </a:spcAft>
              <a:buClr>
                <a:schemeClr val="dk1"/>
              </a:buClr>
              <a:buSzPts val="1400"/>
              <a:buNone/>
              <a:defRPr>
                <a:solidFill>
                  <a:schemeClr val="dk1"/>
                </a:solidFill>
              </a:defRPr>
            </a:lvl9pPr>
          </a:lstStyle>
          <a:p>
            <a:endParaRPr/>
          </a:p>
        </p:txBody>
      </p:sp>
      <p:sp>
        <p:nvSpPr>
          <p:cNvPr id="611" name="Google Shape;611;p23"/>
          <p:cNvSpPr txBox="1">
            <a:spLocks noGrp="1"/>
          </p:cNvSpPr>
          <p:nvPr>
            <p:ph type="title"/>
          </p:nvPr>
        </p:nvSpPr>
        <p:spPr>
          <a:xfrm>
            <a:off x="4236333" y="4003853"/>
            <a:ext cx="4121400" cy="615900"/>
          </a:xfrm>
          <a:prstGeom prst="rect">
            <a:avLst/>
          </a:prstGeom>
          <a:noFill/>
          <a:ln>
            <a:noFill/>
          </a:ln>
        </p:spPr>
        <p:txBody>
          <a:bodyPr spcFirstLastPara="1" wrap="square" lIns="91425" tIns="91425" rIns="91425" bIns="91425" anchor="ctr" anchorCtr="0">
            <a:normAutofit/>
          </a:bodyPr>
          <a:lstStyle>
            <a:lvl1pPr marL="0" marR="0" lvl="0" indent="0" rtl="0">
              <a:lnSpc>
                <a:spcPct val="100000"/>
              </a:lnSpc>
              <a:spcBef>
                <a:spcPts val="0"/>
              </a:spcBef>
              <a:spcAft>
                <a:spcPts val="0"/>
              </a:spcAft>
              <a:buNone/>
              <a:defRPr sz="1800"/>
            </a:lvl1pPr>
            <a:lvl2pPr lvl="1" algn="ctr">
              <a:spcBef>
                <a:spcPts val="0"/>
              </a:spcBef>
              <a:spcAft>
                <a:spcPts val="0"/>
              </a:spcAft>
              <a:buSzPts val="2800"/>
              <a:buNone/>
              <a:defRPr>
                <a:latin typeface="Oxanium"/>
                <a:ea typeface="Oxanium"/>
                <a:cs typeface="Oxanium"/>
                <a:sym typeface="Oxanium"/>
              </a:defRPr>
            </a:lvl2pPr>
            <a:lvl3pPr lvl="2" algn="ctr">
              <a:spcBef>
                <a:spcPts val="0"/>
              </a:spcBef>
              <a:spcAft>
                <a:spcPts val="0"/>
              </a:spcAft>
              <a:buSzPts val="2800"/>
              <a:buNone/>
              <a:defRPr>
                <a:latin typeface="Oxanium"/>
                <a:ea typeface="Oxanium"/>
                <a:cs typeface="Oxanium"/>
                <a:sym typeface="Oxanium"/>
              </a:defRPr>
            </a:lvl3pPr>
            <a:lvl4pPr lvl="3" algn="ctr">
              <a:spcBef>
                <a:spcPts val="0"/>
              </a:spcBef>
              <a:spcAft>
                <a:spcPts val="0"/>
              </a:spcAft>
              <a:buSzPts val="2800"/>
              <a:buNone/>
              <a:defRPr>
                <a:latin typeface="Oxanium"/>
                <a:ea typeface="Oxanium"/>
                <a:cs typeface="Oxanium"/>
                <a:sym typeface="Oxanium"/>
              </a:defRPr>
            </a:lvl4pPr>
            <a:lvl5pPr lvl="4" algn="ctr">
              <a:spcBef>
                <a:spcPts val="0"/>
              </a:spcBef>
              <a:spcAft>
                <a:spcPts val="0"/>
              </a:spcAft>
              <a:buSzPts val="2800"/>
              <a:buNone/>
              <a:defRPr>
                <a:latin typeface="Oxanium"/>
                <a:ea typeface="Oxanium"/>
                <a:cs typeface="Oxanium"/>
                <a:sym typeface="Oxanium"/>
              </a:defRPr>
            </a:lvl5pPr>
            <a:lvl6pPr lvl="5" algn="ctr">
              <a:spcBef>
                <a:spcPts val="0"/>
              </a:spcBef>
              <a:spcAft>
                <a:spcPts val="0"/>
              </a:spcAft>
              <a:buSzPts val="2800"/>
              <a:buNone/>
              <a:defRPr>
                <a:latin typeface="Oxanium"/>
                <a:ea typeface="Oxanium"/>
                <a:cs typeface="Oxanium"/>
                <a:sym typeface="Oxanium"/>
              </a:defRPr>
            </a:lvl6pPr>
            <a:lvl7pPr lvl="6" algn="ctr">
              <a:spcBef>
                <a:spcPts val="0"/>
              </a:spcBef>
              <a:spcAft>
                <a:spcPts val="0"/>
              </a:spcAft>
              <a:buSzPts val="2800"/>
              <a:buNone/>
              <a:defRPr>
                <a:latin typeface="Oxanium"/>
                <a:ea typeface="Oxanium"/>
                <a:cs typeface="Oxanium"/>
                <a:sym typeface="Oxanium"/>
              </a:defRPr>
            </a:lvl7pPr>
            <a:lvl8pPr lvl="7" algn="ctr">
              <a:spcBef>
                <a:spcPts val="0"/>
              </a:spcBef>
              <a:spcAft>
                <a:spcPts val="0"/>
              </a:spcAft>
              <a:buSzPts val="2800"/>
              <a:buNone/>
              <a:defRPr>
                <a:latin typeface="Oxanium"/>
                <a:ea typeface="Oxanium"/>
                <a:cs typeface="Oxanium"/>
                <a:sym typeface="Oxanium"/>
              </a:defRPr>
            </a:lvl8pPr>
            <a:lvl9pPr lvl="8" algn="ctr">
              <a:spcBef>
                <a:spcPts val="0"/>
              </a:spcBef>
              <a:spcAft>
                <a:spcPts val="0"/>
              </a:spcAft>
              <a:buSzPts val="2800"/>
              <a:buNone/>
              <a:defRPr>
                <a:latin typeface="Oxanium"/>
                <a:ea typeface="Oxanium"/>
                <a:cs typeface="Oxanium"/>
                <a:sym typeface="Oxanium"/>
              </a:defRPr>
            </a:lvl9pPr>
          </a:lstStyle>
          <a:p>
            <a:endParaRPr/>
          </a:p>
        </p:txBody>
      </p:sp>
      <p:sp>
        <p:nvSpPr>
          <p:cNvPr id="612" name="Google Shape;612;p23"/>
          <p:cNvSpPr/>
          <p:nvPr/>
        </p:nvSpPr>
        <p:spPr>
          <a:xfrm>
            <a:off x="102900" y="107175"/>
            <a:ext cx="3310800" cy="4932000"/>
          </a:xfrm>
          <a:prstGeom prst="rect">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3000">
                <a:latin typeface="Oxanium ExtraBold"/>
                <a:ea typeface="Oxanium ExtraBold"/>
                <a:cs typeface="Oxanium ExtraBold"/>
                <a:sym typeface="Oxanium ExtraBold"/>
              </a:rPr>
              <a:t> </a:t>
            </a:r>
            <a:endParaRPr sz="3000">
              <a:latin typeface="Oxanium ExtraBold"/>
              <a:ea typeface="Oxanium ExtraBold"/>
              <a:cs typeface="Oxanium ExtraBold"/>
              <a:sym typeface="Oxanium ExtraBold"/>
            </a:endParaRPr>
          </a:p>
        </p:txBody>
      </p:sp>
      <p:sp>
        <p:nvSpPr>
          <p:cNvPr id="613" name="Google Shape;613;p23"/>
          <p:cNvSpPr/>
          <p:nvPr/>
        </p:nvSpPr>
        <p:spPr>
          <a:xfrm>
            <a:off x="48590" y="2337587"/>
            <a:ext cx="1085327" cy="2751919"/>
          </a:xfrm>
          <a:custGeom>
            <a:avLst/>
            <a:gdLst/>
            <a:ahLst/>
            <a:cxnLst/>
            <a:rect l="l" t="t" r="r" b="b"/>
            <a:pathLst>
              <a:path w="8728" h="20997" extrusionOk="0">
                <a:moveTo>
                  <a:pt x="7781" y="20997"/>
                </a:moveTo>
                <a:cubicBezTo>
                  <a:pt x="7697" y="20735"/>
                  <a:pt x="278" y="7890"/>
                  <a:pt x="278" y="7890"/>
                </a:cubicBezTo>
                <a:lnTo>
                  <a:pt x="1" y="0"/>
                </a:lnTo>
                <a:lnTo>
                  <a:pt x="8728" y="20970"/>
                </a:lnTo>
                <a:lnTo>
                  <a:pt x="7781" y="20997"/>
                </a:lnTo>
              </a:path>
            </a:pathLst>
          </a:custGeom>
          <a:solidFill>
            <a:schemeClr val="accent2"/>
          </a:solidFill>
          <a:ln w="9525" cap="flat" cmpd="sng">
            <a:solidFill>
              <a:srgbClr val="1B1B1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23"/>
          <p:cNvSpPr/>
          <p:nvPr/>
        </p:nvSpPr>
        <p:spPr>
          <a:xfrm>
            <a:off x="2258100" y="2166650"/>
            <a:ext cx="1231491" cy="2889292"/>
          </a:xfrm>
          <a:custGeom>
            <a:avLst/>
            <a:gdLst/>
            <a:ahLst/>
            <a:cxnLst/>
            <a:rect l="l" t="t" r="r" b="b"/>
            <a:pathLst>
              <a:path w="9225" h="20762" extrusionOk="0">
                <a:moveTo>
                  <a:pt x="943" y="20762"/>
                </a:moveTo>
                <a:cubicBezTo>
                  <a:pt x="1037" y="20505"/>
                  <a:pt x="8759" y="7885"/>
                  <a:pt x="8759" y="7885"/>
                </a:cubicBezTo>
                <a:lnTo>
                  <a:pt x="9225" y="1"/>
                </a:lnTo>
                <a:lnTo>
                  <a:pt x="1" y="20704"/>
                </a:lnTo>
                <a:lnTo>
                  <a:pt x="943" y="20762"/>
                </a:lnTo>
              </a:path>
            </a:pathLst>
          </a:custGeom>
          <a:solidFill>
            <a:schemeClr val="accent2"/>
          </a:solidFill>
          <a:ln w="9525" cap="flat" cmpd="sng">
            <a:solidFill>
              <a:srgbClr val="1B1B1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23"/>
          <p:cNvSpPr/>
          <p:nvPr/>
        </p:nvSpPr>
        <p:spPr>
          <a:xfrm>
            <a:off x="2086975" y="634000"/>
            <a:ext cx="1364512" cy="4421967"/>
          </a:xfrm>
          <a:custGeom>
            <a:avLst/>
            <a:gdLst/>
            <a:ahLst/>
            <a:cxnLst/>
            <a:rect l="l" t="t" r="r" b="b"/>
            <a:pathLst>
              <a:path w="10669" h="32969" extrusionOk="0">
                <a:moveTo>
                  <a:pt x="791" y="32905"/>
                </a:moveTo>
                <a:lnTo>
                  <a:pt x="10481" y="8336"/>
                </a:lnTo>
                <a:lnTo>
                  <a:pt x="10669" y="1"/>
                </a:lnTo>
                <a:lnTo>
                  <a:pt x="1" y="32968"/>
                </a:lnTo>
                <a:lnTo>
                  <a:pt x="791" y="32905"/>
                </a:lnTo>
                <a:close/>
              </a:path>
            </a:pathLst>
          </a:custGeom>
          <a:solidFill>
            <a:schemeClr val="accent2"/>
          </a:solidFill>
          <a:ln w="9525" cap="flat" cmpd="sng">
            <a:solidFill>
              <a:srgbClr val="1B1B1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23"/>
          <p:cNvSpPr/>
          <p:nvPr/>
        </p:nvSpPr>
        <p:spPr>
          <a:xfrm>
            <a:off x="88880" y="669157"/>
            <a:ext cx="1178465" cy="4386793"/>
          </a:xfrm>
          <a:custGeom>
            <a:avLst/>
            <a:gdLst/>
            <a:ahLst/>
            <a:cxnLst/>
            <a:rect l="l" t="t" r="r" b="b"/>
            <a:pathLst>
              <a:path w="9477" h="33471" extrusionOk="0">
                <a:moveTo>
                  <a:pt x="8691" y="33366"/>
                </a:moveTo>
                <a:lnTo>
                  <a:pt x="1" y="8335"/>
                </a:lnTo>
                <a:lnTo>
                  <a:pt x="153" y="1"/>
                </a:lnTo>
                <a:lnTo>
                  <a:pt x="9476" y="33470"/>
                </a:lnTo>
                <a:lnTo>
                  <a:pt x="8691" y="33366"/>
                </a:lnTo>
                <a:close/>
              </a:path>
            </a:pathLst>
          </a:custGeom>
          <a:solidFill>
            <a:srgbClr val="FAC0D7"/>
          </a:solidFill>
          <a:ln w="9525" cap="flat" cmpd="sng">
            <a:solidFill>
              <a:srgbClr val="1B1B1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23"/>
          <p:cNvSpPr/>
          <p:nvPr/>
        </p:nvSpPr>
        <p:spPr>
          <a:xfrm>
            <a:off x="1930175" y="91750"/>
            <a:ext cx="1421072" cy="4964194"/>
          </a:xfrm>
          <a:custGeom>
            <a:avLst/>
            <a:gdLst/>
            <a:ahLst/>
            <a:cxnLst/>
            <a:rect l="l" t="t" r="r" b="b"/>
            <a:pathLst>
              <a:path w="11428" h="37112" extrusionOk="0">
                <a:moveTo>
                  <a:pt x="634" y="37112"/>
                </a:moveTo>
                <a:lnTo>
                  <a:pt x="11428" y="11"/>
                </a:lnTo>
                <a:lnTo>
                  <a:pt x="6148" y="1"/>
                </a:lnTo>
                <a:lnTo>
                  <a:pt x="1" y="37112"/>
                </a:lnTo>
                <a:lnTo>
                  <a:pt x="634" y="37112"/>
                </a:lnTo>
                <a:close/>
              </a:path>
            </a:pathLst>
          </a:custGeom>
          <a:solidFill>
            <a:schemeClr val="accent2"/>
          </a:solidFill>
          <a:ln w="9525" cap="flat" cmpd="sng">
            <a:solidFill>
              <a:srgbClr val="1B1B1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23"/>
          <p:cNvSpPr/>
          <p:nvPr/>
        </p:nvSpPr>
        <p:spPr>
          <a:xfrm>
            <a:off x="1695375" y="85250"/>
            <a:ext cx="759296" cy="4981012"/>
          </a:xfrm>
          <a:custGeom>
            <a:avLst/>
            <a:gdLst/>
            <a:ahLst/>
            <a:cxnLst/>
            <a:rect l="l" t="t" r="r" b="b"/>
            <a:pathLst>
              <a:path w="6106" h="37290" extrusionOk="0">
                <a:moveTo>
                  <a:pt x="6106" y="1"/>
                </a:moveTo>
                <a:lnTo>
                  <a:pt x="1182" y="37201"/>
                </a:lnTo>
                <a:lnTo>
                  <a:pt x="0" y="37290"/>
                </a:lnTo>
                <a:lnTo>
                  <a:pt x="1062" y="1"/>
                </a:lnTo>
                <a:lnTo>
                  <a:pt x="6106" y="1"/>
                </a:lnTo>
                <a:close/>
              </a:path>
            </a:pathLst>
          </a:custGeom>
          <a:solidFill>
            <a:schemeClr val="accent2"/>
          </a:solidFill>
          <a:ln w="9525" cap="flat" cmpd="sng">
            <a:solidFill>
              <a:srgbClr val="1B1B1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23"/>
          <p:cNvSpPr/>
          <p:nvPr/>
        </p:nvSpPr>
        <p:spPr>
          <a:xfrm>
            <a:off x="1038800" y="91725"/>
            <a:ext cx="583077" cy="4964231"/>
          </a:xfrm>
          <a:custGeom>
            <a:avLst/>
            <a:gdLst/>
            <a:ahLst/>
            <a:cxnLst/>
            <a:rect l="l" t="t" r="r" b="b"/>
            <a:pathLst>
              <a:path w="4689" h="37290" extrusionOk="0">
                <a:moveTo>
                  <a:pt x="4689" y="1"/>
                </a:moveTo>
                <a:lnTo>
                  <a:pt x="4568" y="37290"/>
                </a:lnTo>
                <a:lnTo>
                  <a:pt x="3464" y="37290"/>
                </a:lnTo>
                <a:lnTo>
                  <a:pt x="1" y="43"/>
                </a:lnTo>
                <a:lnTo>
                  <a:pt x="4689" y="1"/>
                </a:lnTo>
                <a:close/>
              </a:path>
            </a:pathLst>
          </a:custGeom>
          <a:solidFill>
            <a:schemeClr val="accent2"/>
          </a:solidFill>
          <a:ln w="9525" cap="flat" cmpd="sng">
            <a:solidFill>
              <a:srgbClr val="1B1B1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23"/>
          <p:cNvSpPr/>
          <p:nvPr/>
        </p:nvSpPr>
        <p:spPr>
          <a:xfrm>
            <a:off x="232675" y="47675"/>
            <a:ext cx="1178528" cy="5018558"/>
          </a:xfrm>
          <a:custGeom>
            <a:avLst/>
            <a:gdLst/>
            <a:ahLst/>
            <a:cxnLst/>
            <a:rect l="l" t="t" r="r" b="b"/>
            <a:pathLst>
              <a:path w="9000" h="37468" extrusionOk="0">
                <a:moveTo>
                  <a:pt x="4505" y="1"/>
                </a:moveTo>
                <a:lnTo>
                  <a:pt x="9000" y="37468"/>
                </a:lnTo>
                <a:lnTo>
                  <a:pt x="8131" y="37379"/>
                </a:lnTo>
                <a:lnTo>
                  <a:pt x="0" y="189"/>
                </a:lnTo>
                <a:lnTo>
                  <a:pt x="4505" y="1"/>
                </a:lnTo>
                <a:close/>
              </a:path>
            </a:pathLst>
          </a:custGeom>
          <a:solidFill>
            <a:schemeClr val="accent2"/>
          </a:solidFill>
          <a:ln w="9525" cap="flat" cmpd="sng">
            <a:solidFill>
              <a:srgbClr val="1B1B1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23"/>
          <p:cNvSpPr/>
          <p:nvPr/>
        </p:nvSpPr>
        <p:spPr>
          <a:xfrm>
            <a:off x="254388" y="1803441"/>
            <a:ext cx="3017083" cy="543189"/>
          </a:xfrm>
          <a:custGeom>
            <a:avLst/>
            <a:gdLst/>
            <a:ahLst/>
            <a:cxnLst/>
            <a:rect l="l" t="t" r="r" b="b"/>
            <a:pathLst>
              <a:path w="23284" h="4192" extrusionOk="0">
                <a:moveTo>
                  <a:pt x="16294" y="0"/>
                </a:moveTo>
                <a:cubicBezTo>
                  <a:pt x="16252" y="0"/>
                  <a:pt x="16215" y="5"/>
                  <a:pt x="16178" y="5"/>
                </a:cubicBezTo>
                <a:cubicBezTo>
                  <a:pt x="15069" y="73"/>
                  <a:pt x="14033" y="848"/>
                  <a:pt x="13636" y="1894"/>
                </a:cubicBezTo>
                <a:cubicBezTo>
                  <a:pt x="13449" y="1367"/>
                  <a:pt x="12859" y="1081"/>
                  <a:pt x="12295" y="1081"/>
                </a:cubicBezTo>
                <a:cubicBezTo>
                  <a:pt x="12227" y="1081"/>
                  <a:pt x="12159" y="1085"/>
                  <a:pt x="12092" y="1094"/>
                </a:cubicBezTo>
                <a:cubicBezTo>
                  <a:pt x="11470" y="1177"/>
                  <a:pt x="10925" y="1528"/>
                  <a:pt x="10402" y="1873"/>
                </a:cubicBezTo>
                <a:cubicBezTo>
                  <a:pt x="10054" y="1601"/>
                  <a:pt x="9621" y="1474"/>
                  <a:pt x="9185" y="1474"/>
                </a:cubicBezTo>
                <a:cubicBezTo>
                  <a:pt x="8454" y="1474"/>
                  <a:pt x="7714" y="1833"/>
                  <a:pt x="7347" y="2475"/>
                </a:cubicBezTo>
                <a:cubicBezTo>
                  <a:pt x="7169" y="2077"/>
                  <a:pt x="6761" y="1795"/>
                  <a:pt x="6326" y="1774"/>
                </a:cubicBezTo>
                <a:cubicBezTo>
                  <a:pt x="6309" y="1773"/>
                  <a:pt x="6293" y="1773"/>
                  <a:pt x="6276" y="1773"/>
                </a:cubicBezTo>
                <a:cubicBezTo>
                  <a:pt x="5597" y="1773"/>
                  <a:pt x="5170" y="2407"/>
                  <a:pt x="4490" y="2407"/>
                </a:cubicBezTo>
                <a:cubicBezTo>
                  <a:pt x="4405" y="2407"/>
                  <a:pt x="4317" y="2398"/>
                  <a:pt x="4223" y="2375"/>
                </a:cubicBezTo>
                <a:cubicBezTo>
                  <a:pt x="3323" y="2171"/>
                  <a:pt x="2570" y="1774"/>
                  <a:pt x="1612" y="1732"/>
                </a:cubicBezTo>
                <a:cubicBezTo>
                  <a:pt x="1553" y="1729"/>
                  <a:pt x="1493" y="1727"/>
                  <a:pt x="1434" y="1727"/>
                </a:cubicBezTo>
                <a:cubicBezTo>
                  <a:pt x="1295" y="1727"/>
                  <a:pt x="1157" y="1739"/>
                  <a:pt x="1021" y="1779"/>
                </a:cubicBezTo>
                <a:cubicBezTo>
                  <a:pt x="890" y="1816"/>
                  <a:pt x="770" y="1878"/>
                  <a:pt x="650" y="1936"/>
                </a:cubicBezTo>
                <a:lnTo>
                  <a:pt x="409" y="2067"/>
                </a:lnTo>
                <a:cubicBezTo>
                  <a:pt x="1" y="2276"/>
                  <a:pt x="126" y="2899"/>
                  <a:pt x="587" y="2935"/>
                </a:cubicBezTo>
                <a:cubicBezTo>
                  <a:pt x="1853" y="3035"/>
                  <a:pt x="3114" y="3233"/>
                  <a:pt x="4349" y="3532"/>
                </a:cubicBezTo>
                <a:lnTo>
                  <a:pt x="4207" y="3893"/>
                </a:lnTo>
                <a:cubicBezTo>
                  <a:pt x="5246" y="4035"/>
                  <a:pt x="6295" y="4106"/>
                  <a:pt x="7345" y="4106"/>
                </a:cubicBezTo>
                <a:cubicBezTo>
                  <a:pt x="8801" y="4106"/>
                  <a:pt x="10257" y="3970"/>
                  <a:pt x="11689" y="3699"/>
                </a:cubicBezTo>
                <a:lnTo>
                  <a:pt x="11689" y="3699"/>
                </a:lnTo>
                <a:cubicBezTo>
                  <a:pt x="11621" y="3851"/>
                  <a:pt x="11595" y="4024"/>
                  <a:pt x="11621" y="4191"/>
                </a:cubicBezTo>
                <a:cubicBezTo>
                  <a:pt x="11645" y="4191"/>
                  <a:pt x="11669" y="4192"/>
                  <a:pt x="11693" y="4192"/>
                </a:cubicBezTo>
                <a:cubicBezTo>
                  <a:pt x="12004" y="4192"/>
                  <a:pt x="12315" y="4160"/>
                  <a:pt x="12626" y="4102"/>
                </a:cubicBezTo>
                <a:cubicBezTo>
                  <a:pt x="12704" y="4092"/>
                  <a:pt x="12783" y="4076"/>
                  <a:pt x="12861" y="4055"/>
                </a:cubicBezTo>
                <a:cubicBezTo>
                  <a:pt x="13426" y="3924"/>
                  <a:pt x="13971" y="3699"/>
                  <a:pt x="14462" y="3390"/>
                </a:cubicBezTo>
                <a:cubicBezTo>
                  <a:pt x="14661" y="3270"/>
                  <a:pt x="14850" y="3134"/>
                  <a:pt x="15059" y="3040"/>
                </a:cubicBezTo>
                <a:cubicBezTo>
                  <a:pt x="15367" y="2909"/>
                  <a:pt x="15702" y="2867"/>
                  <a:pt x="16037" y="2846"/>
                </a:cubicBezTo>
                <a:cubicBezTo>
                  <a:pt x="16200" y="2838"/>
                  <a:pt x="16363" y="2835"/>
                  <a:pt x="16526" y="2835"/>
                </a:cubicBezTo>
                <a:cubicBezTo>
                  <a:pt x="17209" y="2835"/>
                  <a:pt x="17889" y="2898"/>
                  <a:pt x="18570" y="2961"/>
                </a:cubicBezTo>
                <a:cubicBezTo>
                  <a:pt x="18753" y="2977"/>
                  <a:pt x="18936" y="2993"/>
                  <a:pt x="19119" y="3008"/>
                </a:cubicBezTo>
                <a:cubicBezTo>
                  <a:pt x="19818" y="3075"/>
                  <a:pt x="20522" y="3141"/>
                  <a:pt x="21222" y="3141"/>
                </a:cubicBezTo>
                <a:cubicBezTo>
                  <a:pt x="21576" y="3141"/>
                  <a:pt x="21928" y="3124"/>
                  <a:pt x="22279" y="3082"/>
                </a:cubicBezTo>
                <a:cubicBezTo>
                  <a:pt x="22698" y="3029"/>
                  <a:pt x="23189" y="2872"/>
                  <a:pt x="23284" y="2459"/>
                </a:cubicBezTo>
                <a:cubicBezTo>
                  <a:pt x="22232" y="2443"/>
                  <a:pt x="21180" y="2271"/>
                  <a:pt x="20176" y="1952"/>
                </a:cubicBezTo>
                <a:cubicBezTo>
                  <a:pt x="20097" y="1931"/>
                  <a:pt x="20024" y="1905"/>
                  <a:pt x="19946" y="1878"/>
                </a:cubicBezTo>
                <a:cubicBezTo>
                  <a:pt x="19799" y="1831"/>
                  <a:pt x="19653" y="1774"/>
                  <a:pt x="19506" y="1716"/>
                </a:cubicBezTo>
                <a:cubicBezTo>
                  <a:pt x="19604" y="1649"/>
                  <a:pt x="19723" y="1633"/>
                  <a:pt x="19845" y="1633"/>
                </a:cubicBezTo>
                <a:cubicBezTo>
                  <a:pt x="19931" y="1633"/>
                  <a:pt x="20018" y="1641"/>
                  <a:pt x="20103" y="1643"/>
                </a:cubicBezTo>
                <a:cubicBezTo>
                  <a:pt x="20338" y="1643"/>
                  <a:pt x="20631" y="1533"/>
                  <a:pt x="20589" y="1261"/>
                </a:cubicBezTo>
                <a:cubicBezTo>
                  <a:pt x="20568" y="1109"/>
                  <a:pt x="20443" y="989"/>
                  <a:pt x="20291" y="958"/>
                </a:cubicBezTo>
                <a:cubicBezTo>
                  <a:pt x="19506" y="811"/>
                  <a:pt x="18716" y="722"/>
                  <a:pt x="17921" y="696"/>
                </a:cubicBezTo>
                <a:cubicBezTo>
                  <a:pt x="17868" y="691"/>
                  <a:pt x="17821" y="691"/>
                  <a:pt x="17769" y="691"/>
                </a:cubicBezTo>
                <a:cubicBezTo>
                  <a:pt x="17581" y="685"/>
                  <a:pt x="17398" y="685"/>
                  <a:pt x="17209" y="685"/>
                </a:cubicBezTo>
                <a:cubicBezTo>
                  <a:pt x="17157" y="685"/>
                  <a:pt x="17105" y="691"/>
                  <a:pt x="17052" y="691"/>
                </a:cubicBezTo>
                <a:cubicBezTo>
                  <a:pt x="17000" y="691"/>
                  <a:pt x="16948" y="691"/>
                  <a:pt x="16895" y="696"/>
                </a:cubicBezTo>
                <a:cubicBezTo>
                  <a:pt x="17037" y="534"/>
                  <a:pt x="16958" y="262"/>
                  <a:pt x="16785" y="136"/>
                </a:cubicBezTo>
                <a:cubicBezTo>
                  <a:pt x="16686" y="58"/>
                  <a:pt x="16560" y="21"/>
                  <a:pt x="16435" y="11"/>
                </a:cubicBezTo>
                <a:lnTo>
                  <a:pt x="16424" y="11"/>
                </a:lnTo>
                <a:cubicBezTo>
                  <a:pt x="16383" y="5"/>
                  <a:pt x="16341" y="0"/>
                  <a:pt x="16299" y="0"/>
                </a:cubicBezTo>
                <a:close/>
              </a:path>
            </a:pathLst>
          </a:custGeom>
          <a:solidFill>
            <a:schemeClr val="accent3"/>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23"/>
          <p:cNvSpPr/>
          <p:nvPr/>
        </p:nvSpPr>
        <p:spPr>
          <a:xfrm>
            <a:off x="1398187" y="914542"/>
            <a:ext cx="124135" cy="124913"/>
          </a:xfrm>
          <a:custGeom>
            <a:avLst/>
            <a:gdLst/>
            <a:ahLst/>
            <a:cxnLst/>
            <a:rect l="l" t="t" r="r" b="b"/>
            <a:pathLst>
              <a:path w="958" h="964" extrusionOk="0">
                <a:moveTo>
                  <a:pt x="958" y="482"/>
                </a:moveTo>
                <a:cubicBezTo>
                  <a:pt x="958" y="749"/>
                  <a:pt x="743" y="964"/>
                  <a:pt x="477" y="964"/>
                </a:cubicBezTo>
                <a:cubicBezTo>
                  <a:pt x="215" y="964"/>
                  <a:pt x="1" y="749"/>
                  <a:pt x="1" y="482"/>
                </a:cubicBezTo>
                <a:cubicBezTo>
                  <a:pt x="1" y="215"/>
                  <a:pt x="215" y="1"/>
                  <a:pt x="477" y="1"/>
                </a:cubicBezTo>
                <a:cubicBezTo>
                  <a:pt x="743" y="1"/>
                  <a:pt x="958" y="215"/>
                  <a:pt x="958" y="482"/>
                </a:cubicBezTo>
                <a:close/>
              </a:path>
            </a:pathLst>
          </a:custGeom>
          <a:solidFill>
            <a:srgbClr val="FFFFFF"/>
          </a:solidFill>
          <a:ln w="9525" cap="flat" cmpd="sng">
            <a:solidFill>
              <a:srgbClr val="1B1B1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23"/>
          <p:cNvSpPr/>
          <p:nvPr/>
        </p:nvSpPr>
        <p:spPr>
          <a:xfrm>
            <a:off x="1398187" y="914542"/>
            <a:ext cx="124135" cy="124913"/>
          </a:xfrm>
          <a:custGeom>
            <a:avLst/>
            <a:gdLst/>
            <a:ahLst/>
            <a:cxnLst/>
            <a:rect l="l" t="t" r="r" b="b"/>
            <a:pathLst>
              <a:path w="958" h="964" fill="none" extrusionOk="0">
                <a:moveTo>
                  <a:pt x="958" y="482"/>
                </a:moveTo>
                <a:cubicBezTo>
                  <a:pt x="958" y="749"/>
                  <a:pt x="743" y="964"/>
                  <a:pt x="477" y="964"/>
                </a:cubicBezTo>
                <a:cubicBezTo>
                  <a:pt x="215" y="964"/>
                  <a:pt x="1" y="749"/>
                  <a:pt x="1" y="482"/>
                </a:cubicBezTo>
                <a:cubicBezTo>
                  <a:pt x="1" y="215"/>
                  <a:pt x="215" y="1"/>
                  <a:pt x="477" y="1"/>
                </a:cubicBezTo>
                <a:cubicBezTo>
                  <a:pt x="743" y="1"/>
                  <a:pt x="958" y="215"/>
                  <a:pt x="958" y="482"/>
                </a:cubicBezTo>
                <a:close/>
              </a:path>
            </a:pathLst>
          </a:custGeom>
          <a:solidFill>
            <a:schemeClr val="lt1"/>
          </a:solidFill>
          <a:ln w="9525" cap="flat" cmpd="sng">
            <a:solidFill>
              <a:srgbClr val="1B1B1B"/>
            </a:solidFill>
            <a:prstDash val="solid"/>
            <a:miter lim="523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23"/>
          <p:cNvSpPr/>
          <p:nvPr/>
        </p:nvSpPr>
        <p:spPr>
          <a:xfrm>
            <a:off x="2923568" y="564814"/>
            <a:ext cx="101848" cy="101718"/>
          </a:xfrm>
          <a:custGeom>
            <a:avLst/>
            <a:gdLst/>
            <a:ahLst/>
            <a:cxnLst/>
            <a:rect l="l" t="t" r="r" b="b"/>
            <a:pathLst>
              <a:path w="786" h="785" extrusionOk="0">
                <a:moveTo>
                  <a:pt x="786" y="392"/>
                </a:moveTo>
                <a:cubicBezTo>
                  <a:pt x="786" y="607"/>
                  <a:pt x="608" y="785"/>
                  <a:pt x="393" y="785"/>
                </a:cubicBezTo>
                <a:cubicBezTo>
                  <a:pt x="173" y="785"/>
                  <a:pt x="1" y="607"/>
                  <a:pt x="1" y="392"/>
                </a:cubicBezTo>
                <a:cubicBezTo>
                  <a:pt x="1" y="173"/>
                  <a:pt x="173" y="0"/>
                  <a:pt x="393" y="0"/>
                </a:cubicBezTo>
                <a:cubicBezTo>
                  <a:pt x="608" y="0"/>
                  <a:pt x="786" y="173"/>
                  <a:pt x="786" y="392"/>
                </a:cubicBezTo>
                <a:close/>
              </a:path>
            </a:pathLst>
          </a:custGeom>
          <a:solidFill>
            <a:srgbClr val="FFFFFF"/>
          </a:solidFill>
          <a:ln w="9525" cap="flat" cmpd="sng">
            <a:solidFill>
              <a:srgbClr val="1B1B1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23"/>
          <p:cNvSpPr/>
          <p:nvPr/>
        </p:nvSpPr>
        <p:spPr>
          <a:xfrm>
            <a:off x="2923568" y="564814"/>
            <a:ext cx="101848" cy="101718"/>
          </a:xfrm>
          <a:custGeom>
            <a:avLst/>
            <a:gdLst/>
            <a:ahLst/>
            <a:cxnLst/>
            <a:rect l="l" t="t" r="r" b="b"/>
            <a:pathLst>
              <a:path w="786" h="785" fill="none" extrusionOk="0">
                <a:moveTo>
                  <a:pt x="786" y="392"/>
                </a:moveTo>
                <a:cubicBezTo>
                  <a:pt x="786" y="607"/>
                  <a:pt x="608" y="785"/>
                  <a:pt x="393" y="785"/>
                </a:cubicBezTo>
                <a:cubicBezTo>
                  <a:pt x="173" y="785"/>
                  <a:pt x="1" y="607"/>
                  <a:pt x="1" y="392"/>
                </a:cubicBezTo>
                <a:cubicBezTo>
                  <a:pt x="1" y="173"/>
                  <a:pt x="173" y="0"/>
                  <a:pt x="393" y="0"/>
                </a:cubicBezTo>
                <a:cubicBezTo>
                  <a:pt x="608" y="0"/>
                  <a:pt x="786" y="173"/>
                  <a:pt x="786" y="392"/>
                </a:cubicBezTo>
                <a:close/>
              </a:path>
            </a:pathLst>
          </a:custGeom>
          <a:solidFill>
            <a:schemeClr val="lt1"/>
          </a:solidFill>
          <a:ln w="9525" cap="flat" cmpd="sng">
            <a:solidFill>
              <a:srgbClr val="1B1B1B"/>
            </a:solidFill>
            <a:prstDash val="solid"/>
            <a:miter lim="523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23"/>
          <p:cNvSpPr/>
          <p:nvPr/>
        </p:nvSpPr>
        <p:spPr>
          <a:xfrm>
            <a:off x="2369756" y="892255"/>
            <a:ext cx="101718" cy="101718"/>
          </a:xfrm>
          <a:custGeom>
            <a:avLst/>
            <a:gdLst/>
            <a:ahLst/>
            <a:cxnLst/>
            <a:rect l="l" t="t" r="r" b="b"/>
            <a:pathLst>
              <a:path w="785" h="785" extrusionOk="0">
                <a:moveTo>
                  <a:pt x="785" y="393"/>
                </a:moveTo>
                <a:cubicBezTo>
                  <a:pt x="785" y="607"/>
                  <a:pt x="607" y="785"/>
                  <a:pt x="393" y="785"/>
                </a:cubicBezTo>
                <a:cubicBezTo>
                  <a:pt x="178" y="785"/>
                  <a:pt x="0" y="607"/>
                  <a:pt x="0" y="393"/>
                </a:cubicBezTo>
                <a:cubicBezTo>
                  <a:pt x="0" y="173"/>
                  <a:pt x="178" y="0"/>
                  <a:pt x="393" y="0"/>
                </a:cubicBezTo>
                <a:cubicBezTo>
                  <a:pt x="607" y="0"/>
                  <a:pt x="785" y="173"/>
                  <a:pt x="785" y="393"/>
                </a:cubicBezTo>
                <a:close/>
              </a:path>
            </a:pathLst>
          </a:custGeom>
          <a:solidFill>
            <a:srgbClr val="FFFFFF"/>
          </a:solidFill>
          <a:ln w="9525" cap="flat" cmpd="sng">
            <a:solidFill>
              <a:srgbClr val="1B1B1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23"/>
          <p:cNvSpPr/>
          <p:nvPr/>
        </p:nvSpPr>
        <p:spPr>
          <a:xfrm>
            <a:off x="2369756" y="892255"/>
            <a:ext cx="101718" cy="101718"/>
          </a:xfrm>
          <a:custGeom>
            <a:avLst/>
            <a:gdLst/>
            <a:ahLst/>
            <a:cxnLst/>
            <a:rect l="l" t="t" r="r" b="b"/>
            <a:pathLst>
              <a:path w="785" h="785" fill="none" extrusionOk="0">
                <a:moveTo>
                  <a:pt x="785" y="393"/>
                </a:moveTo>
                <a:cubicBezTo>
                  <a:pt x="785" y="607"/>
                  <a:pt x="607" y="785"/>
                  <a:pt x="393" y="785"/>
                </a:cubicBezTo>
                <a:cubicBezTo>
                  <a:pt x="178" y="785"/>
                  <a:pt x="0" y="607"/>
                  <a:pt x="0" y="393"/>
                </a:cubicBezTo>
                <a:cubicBezTo>
                  <a:pt x="0" y="173"/>
                  <a:pt x="178" y="0"/>
                  <a:pt x="393" y="0"/>
                </a:cubicBezTo>
                <a:cubicBezTo>
                  <a:pt x="607" y="0"/>
                  <a:pt x="785" y="173"/>
                  <a:pt x="785" y="393"/>
                </a:cubicBezTo>
                <a:close/>
              </a:path>
            </a:pathLst>
          </a:custGeom>
          <a:solidFill>
            <a:schemeClr val="lt1"/>
          </a:solidFill>
          <a:ln w="9525" cap="flat" cmpd="sng">
            <a:solidFill>
              <a:srgbClr val="1B1B1B"/>
            </a:solidFill>
            <a:prstDash val="solid"/>
            <a:miter lim="523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23"/>
          <p:cNvSpPr/>
          <p:nvPr/>
        </p:nvSpPr>
        <p:spPr>
          <a:xfrm>
            <a:off x="381267" y="372262"/>
            <a:ext cx="124135" cy="124783"/>
          </a:xfrm>
          <a:custGeom>
            <a:avLst/>
            <a:gdLst/>
            <a:ahLst/>
            <a:cxnLst/>
            <a:rect l="l" t="t" r="r" b="b"/>
            <a:pathLst>
              <a:path w="958" h="963" extrusionOk="0">
                <a:moveTo>
                  <a:pt x="958" y="482"/>
                </a:moveTo>
                <a:cubicBezTo>
                  <a:pt x="958" y="748"/>
                  <a:pt x="743" y="963"/>
                  <a:pt x="477" y="963"/>
                </a:cubicBezTo>
                <a:cubicBezTo>
                  <a:pt x="215" y="963"/>
                  <a:pt x="0" y="748"/>
                  <a:pt x="0" y="482"/>
                </a:cubicBezTo>
                <a:cubicBezTo>
                  <a:pt x="0" y="215"/>
                  <a:pt x="215" y="0"/>
                  <a:pt x="477" y="0"/>
                </a:cubicBezTo>
                <a:cubicBezTo>
                  <a:pt x="743" y="0"/>
                  <a:pt x="958" y="215"/>
                  <a:pt x="958" y="482"/>
                </a:cubicBezTo>
                <a:close/>
              </a:path>
            </a:pathLst>
          </a:custGeom>
          <a:solidFill>
            <a:srgbClr val="FFFFFF"/>
          </a:solidFill>
          <a:ln w="9525" cap="flat" cmpd="sng">
            <a:solidFill>
              <a:srgbClr val="1B1B1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23"/>
          <p:cNvSpPr/>
          <p:nvPr/>
        </p:nvSpPr>
        <p:spPr>
          <a:xfrm>
            <a:off x="381267" y="372262"/>
            <a:ext cx="124135" cy="124783"/>
          </a:xfrm>
          <a:custGeom>
            <a:avLst/>
            <a:gdLst/>
            <a:ahLst/>
            <a:cxnLst/>
            <a:rect l="l" t="t" r="r" b="b"/>
            <a:pathLst>
              <a:path w="958" h="963" fill="none" extrusionOk="0">
                <a:moveTo>
                  <a:pt x="958" y="482"/>
                </a:moveTo>
                <a:cubicBezTo>
                  <a:pt x="958" y="748"/>
                  <a:pt x="743" y="963"/>
                  <a:pt x="477" y="963"/>
                </a:cubicBezTo>
                <a:cubicBezTo>
                  <a:pt x="215" y="963"/>
                  <a:pt x="0" y="748"/>
                  <a:pt x="0" y="482"/>
                </a:cubicBezTo>
                <a:cubicBezTo>
                  <a:pt x="0" y="215"/>
                  <a:pt x="215" y="0"/>
                  <a:pt x="477" y="0"/>
                </a:cubicBezTo>
                <a:cubicBezTo>
                  <a:pt x="743" y="0"/>
                  <a:pt x="958" y="215"/>
                  <a:pt x="958" y="482"/>
                </a:cubicBezTo>
                <a:close/>
              </a:path>
            </a:pathLst>
          </a:custGeom>
          <a:solidFill>
            <a:schemeClr val="lt1"/>
          </a:solidFill>
          <a:ln w="9525" cap="flat" cmpd="sng">
            <a:solidFill>
              <a:srgbClr val="1B1B1B"/>
            </a:solidFill>
            <a:prstDash val="solid"/>
            <a:miter lim="523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23"/>
          <p:cNvSpPr/>
          <p:nvPr/>
        </p:nvSpPr>
        <p:spPr>
          <a:xfrm>
            <a:off x="616449" y="3988498"/>
            <a:ext cx="403634" cy="403504"/>
          </a:xfrm>
          <a:custGeom>
            <a:avLst/>
            <a:gdLst/>
            <a:ahLst/>
            <a:cxnLst/>
            <a:rect l="l" t="t" r="r" b="b"/>
            <a:pathLst>
              <a:path w="3115" h="3114" extrusionOk="0">
                <a:moveTo>
                  <a:pt x="3114" y="1559"/>
                </a:moveTo>
                <a:cubicBezTo>
                  <a:pt x="3114" y="2417"/>
                  <a:pt x="2418" y="3113"/>
                  <a:pt x="1560" y="3113"/>
                </a:cubicBezTo>
                <a:cubicBezTo>
                  <a:pt x="697" y="3113"/>
                  <a:pt x="1" y="2417"/>
                  <a:pt x="1" y="1559"/>
                </a:cubicBezTo>
                <a:cubicBezTo>
                  <a:pt x="1" y="696"/>
                  <a:pt x="697" y="0"/>
                  <a:pt x="1560" y="0"/>
                </a:cubicBezTo>
                <a:cubicBezTo>
                  <a:pt x="2418" y="0"/>
                  <a:pt x="3114" y="696"/>
                  <a:pt x="3114" y="1559"/>
                </a:cubicBezTo>
                <a:close/>
              </a:path>
            </a:pathLst>
          </a:custGeom>
          <a:solidFill>
            <a:schemeClr val="lt2"/>
          </a:solidFill>
          <a:ln w="9525" cap="flat" cmpd="sng">
            <a:solidFill>
              <a:srgbClr val="1B1B1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23"/>
          <p:cNvSpPr/>
          <p:nvPr/>
        </p:nvSpPr>
        <p:spPr>
          <a:xfrm>
            <a:off x="2235514" y="4340947"/>
            <a:ext cx="169617" cy="169617"/>
          </a:xfrm>
          <a:custGeom>
            <a:avLst/>
            <a:gdLst/>
            <a:ahLst/>
            <a:cxnLst/>
            <a:rect l="l" t="t" r="r" b="b"/>
            <a:pathLst>
              <a:path w="1309" h="1309" extrusionOk="0">
                <a:moveTo>
                  <a:pt x="1308" y="655"/>
                </a:moveTo>
                <a:cubicBezTo>
                  <a:pt x="1308" y="1016"/>
                  <a:pt x="1015" y="1309"/>
                  <a:pt x="654" y="1309"/>
                </a:cubicBezTo>
                <a:cubicBezTo>
                  <a:pt x="293" y="1309"/>
                  <a:pt x="0" y="1016"/>
                  <a:pt x="0" y="655"/>
                </a:cubicBezTo>
                <a:cubicBezTo>
                  <a:pt x="0" y="294"/>
                  <a:pt x="293" y="1"/>
                  <a:pt x="654" y="1"/>
                </a:cubicBezTo>
                <a:cubicBezTo>
                  <a:pt x="1015" y="1"/>
                  <a:pt x="1308" y="294"/>
                  <a:pt x="1308" y="655"/>
                </a:cubicBezTo>
                <a:close/>
              </a:path>
            </a:pathLst>
          </a:custGeom>
          <a:solidFill>
            <a:schemeClr val="lt2"/>
          </a:solidFill>
          <a:ln w="9525" cap="flat" cmpd="sng">
            <a:solidFill>
              <a:srgbClr val="1B1B1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23"/>
          <p:cNvSpPr/>
          <p:nvPr/>
        </p:nvSpPr>
        <p:spPr>
          <a:xfrm>
            <a:off x="20800" y="8050"/>
            <a:ext cx="3393000" cy="1017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23"/>
          <p:cNvSpPr/>
          <p:nvPr/>
        </p:nvSpPr>
        <p:spPr>
          <a:xfrm>
            <a:off x="83425" y="5040600"/>
            <a:ext cx="3393000" cy="96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23"/>
          <p:cNvSpPr/>
          <p:nvPr/>
        </p:nvSpPr>
        <p:spPr>
          <a:xfrm rot="-5400000">
            <a:off x="-2445225" y="2539250"/>
            <a:ext cx="5010900" cy="927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23"/>
          <p:cNvSpPr/>
          <p:nvPr/>
        </p:nvSpPr>
        <p:spPr>
          <a:xfrm rot="-5400000">
            <a:off x="951950" y="2547338"/>
            <a:ext cx="5005800" cy="81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23"/>
          <p:cNvSpPr/>
          <p:nvPr/>
        </p:nvSpPr>
        <p:spPr>
          <a:xfrm>
            <a:off x="107538" y="102050"/>
            <a:ext cx="3310800" cy="49377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3000">
                <a:latin typeface="Oxanium ExtraBold"/>
                <a:ea typeface="Oxanium ExtraBold"/>
                <a:cs typeface="Oxanium ExtraBold"/>
                <a:sym typeface="Oxanium ExtraBold"/>
              </a:rPr>
              <a:t> </a:t>
            </a:r>
            <a:endParaRPr sz="3000">
              <a:latin typeface="Oxanium ExtraBold"/>
              <a:ea typeface="Oxanium ExtraBold"/>
              <a:cs typeface="Oxanium ExtraBold"/>
              <a:sym typeface="Oxanium ExtraBold"/>
            </a:endParaRPr>
          </a:p>
        </p:txBody>
      </p:sp>
      <p:sp>
        <p:nvSpPr>
          <p:cNvPr id="637" name="Google Shape;637;p23"/>
          <p:cNvSpPr/>
          <p:nvPr/>
        </p:nvSpPr>
        <p:spPr>
          <a:xfrm rot="2700000">
            <a:off x="4140506" y="812027"/>
            <a:ext cx="142607" cy="142607"/>
          </a:xfrm>
          <a:custGeom>
            <a:avLst/>
            <a:gdLst/>
            <a:ahLst/>
            <a:cxnLst/>
            <a:rect l="l" t="t" r="r" b="b"/>
            <a:pathLst>
              <a:path w="1911" h="1911" extrusionOk="0">
                <a:moveTo>
                  <a:pt x="817" y="534"/>
                </a:moveTo>
                <a:lnTo>
                  <a:pt x="958" y="1"/>
                </a:lnTo>
                <a:lnTo>
                  <a:pt x="1094" y="534"/>
                </a:lnTo>
                <a:cubicBezTo>
                  <a:pt x="1131" y="676"/>
                  <a:pt x="1235" y="780"/>
                  <a:pt x="1377" y="817"/>
                </a:cubicBezTo>
                <a:lnTo>
                  <a:pt x="1910" y="958"/>
                </a:lnTo>
                <a:lnTo>
                  <a:pt x="1371" y="1099"/>
                </a:lnTo>
                <a:cubicBezTo>
                  <a:pt x="1235" y="1136"/>
                  <a:pt x="1131" y="1241"/>
                  <a:pt x="1094" y="1377"/>
                </a:cubicBezTo>
                <a:lnTo>
                  <a:pt x="953" y="1910"/>
                </a:lnTo>
                <a:lnTo>
                  <a:pt x="812" y="1377"/>
                </a:lnTo>
                <a:cubicBezTo>
                  <a:pt x="775" y="1241"/>
                  <a:pt x="670" y="1131"/>
                  <a:pt x="534" y="1094"/>
                </a:cubicBezTo>
                <a:lnTo>
                  <a:pt x="1" y="953"/>
                </a:lnTo>
                <a:lnTo>
                  <a:pt x="534" y="817"/>
                </a:lnTo>
                <a:cubicBezTo>
                  <a:pt x="670" y="780"/>
                  <a:pt x="780" y="670"/>
                  <a:pt x="817" y="534"/>
                </a:cubicBez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23"/>
          <p:cNvSpPr/>
          <p:nvPr/>
        </p:nvSpPr>
        <p:spPr>
          <a:xfrm rot="5400000">
            <a:off x="3950603" y="647789"/>
            <a:ext cx="79099" cy="79099"/>
          </a:xfrm>
          <a:custGeom>
            <a:avLst/>
            <a:gdLst/>
            <a:ahLst/>
            <a:cxnLst/>
            <a:rect l="l" t="t" r="r" b="b"/>
            <a:pathLst>
              <a:path w="655" h="655" extrusionOk="0">
                <a:moveTo>
                  <a:pt x="325" y="0"/>
                </a:moveTo>
                <a:cubicBezTo>
                  <a:pt x="147" y="0"/>
                  <a:pt x="0" y="147"/>
                  <a:pt x="0" y="325"/>
                </a:cubicBezTo>
                <a:cubicBezTo>
                  <a:pt x="0" y="508"/>
                  <a:pt x="147" y="654"/>
                  <a:pt x="325" y="654"/>
                </a:cubicBezTo>
                <a:cubicBezTo>
                  <a:pt x="508" y="654"/>
                  <a:pt x="654" y="508"/>
                  <a:pt x="654" y="325"/>
                </a:cubicBezTo>
                <a:cubicBezTo>
                  <a:pt x="654" y="147"/>
                  <a:pt x="508" y="0"/>
                  <a:pt x="3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23"/>
          <p:cNvSpPr/>
          <p:nvPr/>
        </p:nvSpPr>
        <p:spPr>
          <a:xfrm rot="5400000">
            <a:off x="4312653" y="2808427"/>
            <a:ext cx="79099" cy="79099"/>
          </a:xfrm>
          <a:custGeom>
            <a:avLst/>
            <a:gdLst/>
            <a:ahLst/>
            <a:cxnLst/>
            <a:rect l="l" t="t" r="r" b="b"/>
            <a:pathLst>
              <a:path w="655" h="655" extrusionOk="0">
                <a:moveTo>
                  <a:pt x="325" y="0"/>
                </a:moveTo>
                <a:cubicBezTo>
                  <a:pt x="147" y="0"/>
                  <a:pt x="0" y="147"/>
                  <a:pt x="0" y="325"/>
                </a:cubicBezTo>
                <a:cubicBezTo>
                  <a:pt x="0" y="508"/>
                  <a:pt x="147" y="654"/>
                  <a:pt x="325" y="654"/>
                </a:cubicBezTo>
                <a:cubicBezTo>
                  <a:pt x="508" y="654"/>
                  <a:pt x="654" y="508"/>
                  <a:pt x="654" y="325"/>
                </a:cubicBezTo>
                <a:cubicBezTo>
                  <a:pt x="654" y="147"/>
                  <a:pt x="508" y="0"/>
                  <a:pt x="3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23"/>
          <p:cNvSpPr/>
          <p:nvPr/>
        </p:nvSpPr>
        <p:spPr>
          <a:xfrm rot="5400000">
            <a:off x="3960353" y="984189"/>
            <a:ext cx="79099" cy="79099"/>
          </a:xfrm>
          <a:custGeom>
            <a:avLst/>
            <a:gdLst/>
            <a:ahLst/>
            <a:cxnLst/>
            <a:rect l="l" t="t" r="r" b="b"/>
            <a:pathLst>
              <a:path w="655" h="655" extrusionOk="0">
                <a:moveTo>
                  <a:pt x="325" y="0"/>
                </a:moveTo>
                <a:cubicBezTo>
                  <a:pt x="147" y="0"/>
                  <a:pt x="0" y="147"/>
                  <a:pt x="0" y="325"/>
                </a:cubicBezTo>
                <a:cubicBezTo>
                  <a:pt x="0" y="508"/>
                  <a:pt x="147" y="654"/>
                  <a:pt x="325" y="654"/>
                </a:cubicBezTo>
                <a:cubicBezTo>
                  <a:pt x="508" y="654"/>
                  <a:pt x="654" y="508"/>
                  <a:pt x="654" y="325"/>
                </a:cubicBezTo>
                <a:cubicBezTo>
                  <a:pt x="654" y="147"/>
                  <a:pt x="508" y="0"/>
                  <a:pt x="3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23"/>
          <p:cNvSpPr/>
          <p:nvPr/>
        </p:nvSpPr>
        <p:spPr>
          <a:xfrm rot="-5400000">
            <a:off x="8233770" y="3227408"/>
            <a:ext cx="123951" cy="123951"/>
          </a:xfrm>
          <a:custGeom>
            <a:avLst/>
            <a:gdLst/>
            <a:ahLst/>
            <a:cxnLst/>
            <a:rect l="l" t="t" r="r" b="b"/>
            <a:pathLst>
              <a:path w="655" h="655" extrusionOk="0">
                <a:moveTo>
                  <a:pt x="325" y="0"/>
                </a:moveTo>
                <a:cubicBezTo>
                  <a:pt x="147" y="0"/>
                  <a:pt x="0" y="147"/>
                  <a:pt x="0" y="325"/>
                </a:cubicBezTo>
                <a:cubicBezTo>
                  <a:pt x="0" y="508"/>
                  <a:pt x="147" y="654"/>
                  <a:pt x="325" y="654"/>
                </a:cubicBezTo>
                <a:cubicBezTo>
                  <a:pt x="508" y="654"/>
                  <a:pt x="654" y="508"/>
                  <a:pt x="654" y="325"/>
                </a:cubicBezTo>
                <a:cubicBezTo>
                  <a:pt x="654" y="147"/>
                  <a:pt x="508" y="0"/>
                  <a:pt x="32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23"/>
          <p:cNvSpPr/>
          <p:nvPr/>
        </p:nvSpPr>
        <p:spPr>
          <a:xfrm rot="-1799992">
            <a:off x="6461879" y="3218071"/>
            <a:ext cx="142609" cy="142609"/>
          </a:xfrm>
          <a:custGeom>
            <a:avLst/>
            <a:gdLst/>
            <a:ahLst/>
            <a:cxnLst/>
            <a:rect l="l" t="t" r="r" b="b"/>
            <a:pathLst>
              <a:path w="1911" h="1911" extrusionOk="0">
                <a:moveTo>
                  <a:pt x="817" y="534"/>
                </a:moveTo>
                <a:lnTo>
                  <a:pt x="958" y="1"/>
                </a:lnTo>
                <a:lnTo>
                  <a:pt x="1094" y="534"/>
                </a:lnTo>
                <a:cubicBezTo>
                  <a:pt x="1131" y="676"/>
                  <a:pt x="1235" y="780"/>
                  <a:pt x="1377" y="817"/>
                </a:cubicBezTo>
                <a:lnTo>
                  <a:pt x="1910" y="958"/>
                </a:lnTo>
                <a:lnTo>
                  <a:pt x="1371" y="1099"/>
                </a:lnTo>
                <a:cubicBezTo>
                  <a:pt x="1235" y="1136"/>
                  <a:pt x="1131" y="1241"/>
                  <a:pt x="1094" y="1377"/>
                </a:cubicBezTo>
                <a:lnTo>
                  <a:pt x="953" y="1910"/>
                </a:lnTo>
                <a:lnTo>
                  <a:pt x="812" y="1377"/>
                </a:lnTo>
                <a:cubicBezTo>
                  <a:pt x="775" y="1241"/>
                  <a:pt x="670" y="1131"/>
                  <a:pt x="534" y="1094"/>
                </a:cubicBezTo>
                <a:lnTo>
                  <a:pt x="1" y="953"/>
                </a:lnTo>
                <a:lnTo>
                  <a:pt x="534" y="817"/>
                </a:lnTo>
                <a:cubicBezTo>
                  <a:pt x="670" y="780"/>
                  <a:pt x="780" y="670"/>
                  <a:pt x="817" y="534"/>
                </a:cubicBez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23"/>
          <p:cNvSpPr/>
          <p:nvPr/>
        </p:nvSpPr>
        <p:spPr>
          <a:xfrm rot="899983">
            <a:off x="8701075" y="1250690"/>
            <a:ext cx="79099" cy="79099"/>
          </a:xfrm>
          <a:custGeom>
            <a:avLst/>
            <a:gdLst/>
            <a:ahLst/>
            <a:cxnLst/>
            <a:rect l="l" t="t" r="r" b="b"/>
            <a:pathLst>
              <a:path w="655" h="655" extrusionOk="0">
                <a:moveTo>
                  <a:pt x="325" y="0"/>
                </a:moveTo>
                <a:cubicBezTo>
                  <a:pt x="147" y="0"/>
                  <a:pt x="0" y="147"/>
                  <a:pt x="0" y="325"/>
                </a:cubicBezTo>
                <a:cubicBezTo>
                  <a:pt x="0" y="508"/>
                  <a:pt x="147" y="654"/>
                  <a:pt x="325" y="654"/>
                </a:cubicBezTo>
                <a:cubicBezTo>
                  <a:pt x="508" y="654"/>
                  <a:pt x="654" y="508"/>
                  <a:pt x="654" y="325"/>
                </a:cubicBezTo>
                <a:cubicBezTo>
                  <a:pt x="654" y="147"/>
                  <a:pt x="508" y="0"/>
                  <a:pt x="3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23"/>
          <p:cNvSpPr/>
          <p:nvPr/>
        </p:nvSpPr>
        <p:spPr>
          <a:xfrm rot="2700000">
            <a:off x="4031890" y="3166294"/>
            <a:ext cx="276553" cy="246143"/>
          </a:xfrm>
          <a:custGeom>
            <a:avLst/>
            <a:gdLst/>
            <a:ahLst/>
            <a:cxnLst/>
            <a:rect l="l" t="t" r="r" b="b"/>
            <a:pathLst>
              <a:path w="1100" h="979" extrusionOk="0">
                <a:moveTo>
                  <a:pt x="1089" y="460"/>
                </a:moveTo>
                <a:cubicBezTo>
                  <a:pt x="1084" y="675"/>
                  <a:pt x="979" y="821"/>
                  <a:pt x="770" y="900"/>
                </a:cubicBezTo>
                <a:cubicBezTo>
                  <a:pt x="571" y="978"/>
                  <a:pt x="335" y="942"/>
                  <a:pt x="215" y="795"/>
                </a:cubicBezTo>
                <a:cubicBezTo>
                  <a:pt x="1" y="539"/>
                  <a:pt x="95" y="188"/>
                  <a:pt x="414" y="63"/>
                </a:cubicBezTo>
                <a:cubicBezTo>
                  <a:pt x="550" y="5"/>
                  <a:pt x="691" y="0"/>
                  <a:pt x="833" y="37"/>
                </a:cubicBezTo>
                <a:cubicBezTo>
                  <a:pt x="890" y="52"/>
                  <a:pt x="958" y="94"/>
                  <a:pt x="989" y="147"/>
                </a:cubicBezTo>
                <a:cubicBezTo>
                  <a:pt x="1057" y="241"/>
                  <a:pt x="1099" y="351"/>
                  <a:pt x="1089" y="460"/>
                </a:cubicBezTo>
                <a:close/>
              </a:path>
            </a:pathLst>
          </a:custGeom>
          <a:solidFill>
            <a:schemeClr val="accen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23"/>
          <p:cNvSpPr/>
          <p:nvPr/>
        </p:nvSpPr>
        <p:spPr>
          <a:xfrm rot="-2700000">
            <a:off x="8461249" y="2739547"/>
            <a:ext cx="245987" cy="245987"/>
          </a:xfrm>
          <a:custGeom>
            <a:avLst/>
            <a:gdLst/>
            <a:ahLst/>
            <a:cxnLst/>
            <a:rect l="l" t="t" r="r" b="b"/>
            <a:pathLst>
              <a:path w="1911" h="1911" extrusionOk="0">
                <a:moveTo>
                  <a:pt x="817" y="534"/>
                </a:moveTo>
                <a:lnTo>
                  <a:pt x="958" y="1"/>
                </a:lnTo>
                <a:lnTo>
                  <a:pt x="1094" y="534"/>
                </a:lnTo>
                <a:cubicBezTo>
                  <a:pt x="1131" y="676"/>
                  <a:pt x="1235" y="780"/>
                  <a:pt x="1377" y="817"/>
                </a:cubicBezTo>
                <a:lnTo>
                  <a:pt x="1910" y="958"/>
                </a:lnTo>
                <a:lnTo>
                  <a:pt x="1371" y="1099"/>
                </a:lnTo>
                <a:cubicBezTo>
                  <a:pt x="1235" y="1136"/>
                  <a:pt x="1131" y="1241"/>
                  <a:pt x="1094" y="1377"/>
                </a:cubicBezTo>
                <a:lnTo>
                  <a:pt x="953" y="1910"/>
                </a:lnTo>
                <a:lnTo>
                  <a:pt x="812" y="1377"/>
                </a:lnTo>
                <a:cubicBezTo>
                  <a:pt x="775" y="1241"/>
                  <a:pt x="670" y="1131"/>
                  <a:pt x="534" y="1094"/>
                </a:cubicBezTo>
                <a:lnTo>
                  <a:pt x="1" y="953"/>
                </a:lnTo>
                <a:lnTo>
                  <a:pt x="534" y="817"/>
                </a:lnTo>
                <a:cubicBezTo>
                  <a:pt x="670" y="780"/>
                  <a:pt x="780" y="670"/>
                  <a:pt x="817" y="534"/>
                </a:cubicBez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23"/>
          <p:cNvSpPr/>
          <p:nvPr/>
        </p:nvSpPr>
        <p:spPr>
          <a:xfrm>
            <a:off x="6471202" y="553710"/>
            <a:ext cx="123951" cy="123951"/>
          </a:xfrm>
          <a:custGeom>
            <a:avLst/>
            <a:gdLst/>
            <a:ahLst/>
            <a:cxnLst/>
            <a:rect l="l" t="t" r="r" b="b"/>
            <a:pathLst>
              <a:path w="655" h="655" extrusionOk="0">
                <a:moveTo>
                  <a:pt x="325" y="0"/>
                </a:moveTo>
                <a:cubicBezTo>
                  <a:pt x="147" y="0"/>
                  <a:pt x="0" y="147"/>
                  <a:pt x="0" y="325"/>
                </a:cubicBezTo>
                <a:cubicBezTo>
                  <a:pt x="0" y="508"/>
                  <a:pt x="147" y="654"/>
                  <a:pt x="325" y="654"/>
                </a:cubicBezTo>
                <a:cubicBezTo>
                  <a:pt x="508" y="654"/>
                  <a:pt x="654" y="508"/>
                  <a:pt x="654" y="325"/>
                </a:cubicBezTo>
                <a:cubicBezTo>
                  <a:pt x="654" y="147"/>
                  <a:pt x="508" y="0"/>
                  <a:pt x="32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7" name="Google Shape;647;p23"/>
          <p:cNvGrpSpPr/>
          <p:nvPr/>
        </p:nvGrpSpPr>
        <p:grpSpPr>
          <a:xfrm>
            <a:off x="64155" y="1285920"/>
            <a:ext cx="3001354" cy="3103152"/>
            <a:chOff x="64155" y="1285920"/>
            <a:chExt cx="3001354" cy="3103152"/>
          </a:xfrm>
        </p:grpSpPr>
        <p:sp>
          <p:nvSpPr>
            <p:cNvPr id="648" name="Google Shape;648;p23"/>
            <p:cNvSpPr/>
            <p:nvPr/>
          </p:nvSpPr>
          <p:spPr>
            <a:xfrm rot="-2133592">
              <a:off x="1602321" y="1319967"/>
              <a:ext cx="177993" cy="189901"/>
            </a:xfrm>
            <a:custGeom>
              <a:avLst/>
              <a:gdLst/>
              <a:ahLst/>
              <a:cxnLst/>
              <a:rect l="l" t="t" r="r" b="b"/>
              <a:pathLst>
                <a:path w="2062" h="2200" extrusionOk="0">
                  <a:moveTo>
                    <a:pt x="1" y="1563"/>
                  </a:moveTo>
                  <a:cubicBezTo>
                    <a:pt x="1002" y="0"/>
                    <a:pt x="2062" y="1123"/>
                    <a:pt x="826" y="2199"/>
                  </a:cubicBez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23"/>
            <p:cNvSpPr/>
            <p:nvPr/>
          </p:nvSpPr>
          <p:spPr>
            <a:xfrm rot="-2133592">
              <a:off x="1286999" y="3303040"/>
              <a:ext cx="732344" cy="519465"/>
            </a:xfrm>
            <a:custGeom>
              <a:avLst/>
              <a:gdLst/>
              <a:ahLst/>
              <a:cxnLst/>
              <a:rect l="l" t="t" r="r" b="b"/>
              <a:pathLst>
                <a:path w="8484" h="6018" extrusionOk="0">
                  <a:moveTo>
                    <a:pt x="1486" y="0"/>
                  </a:moveTo>
                  <a:cubicBezTo>
                    <a:pt x="721" y="0"/>
                    <a:pt x="0" y="848"/>
                    <a:pt x="639" y="1564"/>
                  </a:cubicBezTo>
                  <a:cubicBezTo>
                    <a:pt x="2373" y="3521"/>
                    <a:pt x="4287" y="5594"/>
                    <a:pt x="7002" y="6004"/>
                  </a:cubicBezTo>
                  <a:cubicBezTo>
                    <a:pt x="7061" y="6013"/>
                    <a:pt x="7117" y="6017"/>
                    <a:pt x="7172" y="6017"/>
                  </a:cubicBezTo>
                  <a:cubicBezTo>
                    <a:pt x="8304" y="6017"/>
                    <a:pt x="8484" y="4194"/>
                    <a:pt x="7257" y="4006"/>
                  </a:cubicBezTo>
                  <a:cubicBezTo>
                    <a:pt x="5138" y="3684"/>
                    <a:pt x="3596" y="1874"/>
                    <a:pt x="2248" y="354"/>
                  </a:cubicBezTo>
                  <a:cubicBezTo>
                    <a:pt x="2026" y="104"/>
                    <a:pt x="1753" y="0"/>
                    <a:pt x="14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23"/>
            <p:cNvSpPr/>
            <p:nvPr/>
          </p:nvSpPr>
          <p:spPr>
            <a:xfrm rot="-2133592">
              <a:off x="1029401" y="1608141"/>
              <a:ext cx="1249231" cy="1448166"/>
            </a:xfrm>
            <a:custGeom>
              <a:avLst/>
              <a:gdLst/>
              <a:ahLst/>
              <a:cxnLst/>
              <a:rect l="l" t="t" r="r" b="b"/>
              <a:pathLst>
                <a:path w="14472" h="16777" extrusionOk="0">
                  <a:moveTo>
                    <a:pt x="8826" y="3528"/>
                  </a:moveTo>
                  <a:cubicBezTo>
                    <a:pt x="8574" y="3779"/>
                    <a:pt x="8457" y="4097"/>
                    <a:pt x="8340" y="4412"/>
                  </a:cubicBezTo>
                  <a:cubicBezTo>
                    <a:pt x="8202" y="4789"/>
                    <a:pt x="8231" y="5170"/>
                    <a:pt x="8470" y="5505"/>
                  </a:cubicBezTo>
                  <a:cubicBezTo>
                    <a:pt x="8612" y="5702"/>
                    <a:pt x="8775" y="5886"/>
                    <a:pt x="8947" y="6058"/>
                  </a:cubicBezTo>
                  <a:cubicBezTo>
                    <a:pt x="9177" y="6296"/>
                    <a:pt x="9508" y="6351"/>
                    <a:pt x="9802" y="6460"/>
                  </a:cubicBezTo>
                  <a:cubicBezTo>
                    <a:pt x="10267" y="6631"/>
                    <a:pt x="10731" y="6619"/>
                    <a:pt x="11159" y="6330"/>
                  </a:cubicBezTo>
                  <a:cubicBezTo>
                    <a:pt x="11737" y="5940"/>
                    <a:pt x="12068" y="5375"/>
                    <a:pt x="12223" y="4709"/>
                  </a:cubicBezTo>
                  <a:cubicBezTo>
                    <a:pt x="12260" y="4546"/>
                    <a:pt x="12248" y="4332"/>
                    <a:pt x="12177" y="4181"/>
                  </a:cubicBezTo>
                  <a:cubicBezTo>
                    <a:pt x="11887" y="3561"/>
                    <a:pt x="11490" y="3017"/>
                    <a:pt x="10832" y="2749"/>
                  </a:cubicBezTo>
                  <a:cubicBezTo>
                    <a:pt x="10518" y="2619"/>
                    <a:pt x="10195" y="2560"/>
                    <a:pt x="9856" y="2715"/>
                  </a:cubicBezTo>
                  <a:cubicBezTo>
                    <a:pt x="9441" y="2908"/>
                    <a:pt x="9081" y="3155"/>
                    <a:pt x="8826" y="3528"/>
                  </a:cubicBezTo>
                  <a:moveTo>
                    <a:pt x="1852" y="15172"/>
                  </a:moveTo>
                  <a:cubicBezTo>
                    <a:pt x="1382" y="14745"/>
                    <a:pt x="905" y="14322"/>
                    <a:pt x="444" y="13886"/>
                  </a:cubicBezTo>
                  <a:cubicBezTo>
                    <a:pt x="302" y="13748"/>
                    <a:pt x="197" y="13572"/>
                    <a:pt x="76" y="13413"/>
                  </a:cubicBezTo>
                  <a:cubicBezTo>
                    <a:pt x="13" y="13333"/>
                    <a:pt x="0" y="13254"/>
                    <a:pt x="63" y="13162"/>
                  </a:cubicBezTo>
                  <a:cubicBezTo>
                    <a:pt x="143" y="13053"/>
                    <a:pt x="210" y="12931"/>
                    <a:pt x="285" y="12818"/>
                  </a:cubicBezTo>
                  <a:cubicBezTo>
                    <a:pt x="524" y="12454"/>
                    <a:pt x="754" y="12085"/>
                    <a:pt x="1001" y="11725"/>
                  </a:cubicBezTo>
                  <a:cubicBezTo>
                    <a:pt x="1261" y="11352"/>
                    <a:pt x="1542" y="10996"/>
                    <a:pt x="1806" y="10623"/>
                  </a:cubicBezTo>
                  <a:cubicBezTo>
                    <a:pt x="2082" y="10229"/>
                    <a:pt x="2346" y="9827"/>
                    <a:pt x="2622" y="9434"/>
                  </a:cubicBezTo>
                  <a:cubicBezTo>
                    <a:pt x="2748" y="9258"/>
                    <a:pt x="2886" y="9094"/>
                    <a:pt x="3012" y="8914"/>
                  </a:cubicBezTo>
                  <a:cubicBezTo>
                    <a:pt x="3284" y="8529"/>
                    <a:pt x="3544" y="8131"/>
                    <a:pt x="3820" y="7750"/>
                  </a:cubicBezTo>
                  <a:cubicBezTo>
                    <a:pt x="4206" y="7222"/>
                    <a:pt x="4608" y="6707"/>
                    <a:pt x="4993" y="6179"/>
                  </a:cubicBezTo>
                  <a:cubicBezTo>
                    <a:pt x="5202" y="5894"/>
                    <a:pt x="5391" y="5597"/>
                    <a:pt x="5596" y="5312"/>
                  </a:cubicBezTo>
                  <a:cubicBezTo>
                    <a:pt x="5768" y="5073"/>
                    <a:pt x="5952" y="4847"/>
                    <a:pt x="6124" y="4613"/>
                  </a:cubicBezTo>
                  <a:cubicBezTo>
                    <a:pt x="6371" y="4273"/>
                    <a:pt x="6601" y="3921"/>
                    <a:pt x="6861" y="3595"/>
                  </a:cubicBezTo>
                  <a:cubicBezTo>
                    <a:pt x="7142" y="3243"/>
                    <a:pt x="7443" y="2908"/>
                    <a:pt x="7741" y="2564"/>
                  </a:cubicBezTo>
                  <a:cubicBezTo>
                    <a:pt x="7921" y="2359"/>
                    <a:pt x="8105" y="2162"/>
                    <a:pt x="8285" y="1957"/>
                  </a:cubicBezTo>
                  <a:cubicBezTo>
                    <a:pt x="8985" y="1153"/>
                    <a:pt x="9843" y="571"/>
                    <a:pt x="10828" y="181"/>
                  </a:cubicBezTo>
                  <a:cubicBezTo>
                    <a:pt x="11062" y="93"/>
                    <a:pt x="11322" y="72"/>
                    <a:pt x="11573" y="39"/>
                  </a:cubicBezTo>
                  <a:cubicBezTo>
                    <a:pt x="11745" y="18"/>
                    <a:pt x="11921" y="1"/>
                    <a:pt x="12089" y="26"/>
                  </a:cubicBezTo>
                  <a:cubicBezTo>
                    <a:pt x="12750" y="131"/>
                    <a:pt x="13299" y="441"/>
                    <a:pt x="13747" y="943"/>
                  </a:cubicBezTo>
                  <a:cubicBezTo>
                    <a:pt x="14145" y="1400"/>
                    <a:pt x="14359" y="1940"/>
                    <a:pt x="14430" y="2522"/>
                  </a:cubicBezTo>
                  <a:cubicBezTo>
                    <a:pt x="14472" y="2820"/>
                    <a:pt x="14384" y="3134"/>
                    <a:pt x="14334" y="3440"/>
                  </a:cubicBezTo>
                  <a:cubicBezTo>
                    <a:pt x="14241" y="3993"/>
                    <a:pt x="14003" y="4491"/>
                    <a:pt x="13718" y="4973"/>
                  </a:cubicBezTo>
                  <a:cubicBezTo>
                    <a:pt x="13605" y="5170"/>
                    <a:pt x="13500" y="5371"/>
                    <a:pt x="13404" y="5576"/>
                  </a:cubicBezTo>
                  <a:cubicBezTo>
                    <a:pt x="13060" y="6275"/>
                    <a:pt x="12566" y="6874"/>
                    <a:pt x="12114" y="7503"/>
                  </a:cubicBezTo>
                  <a:cubicBezTo>
                    <a:pt x="11955" y="7729"/>
                    <a:pt x="11829" y="7984"/>
                    <a:pt x="11686" y="8223"/>
                  </a:cubicBezTo>
                  <a:cubicBezTo>
                    <a:pt x="11582" y="8395"/>
                    <a:pt x="11473" y="8562"/>
                    <a:pt x="11364" y="8730"/>
                  </a:cubicBezTo>
                  <a:cubicBezTo>
                    <a:pt x="11054" y="9187"/>
                    <a:pt x="10748" y="9651"/>
                    <a:pt x="10430" y="10104"/>
                  </a:cubicBezTo>
                  <a:cubicBezTo>
                    <a:pt x="10170" y="10477"/>
                    <a:pt x="9890" y="10833"/>
                    <a:pt x="9621" y="11201"/>
                  </a:cubicBezTo>
                  <a:cubicBezTo>
                    <a:pt x="9471" y="11406"/>
                    <a:pt x="9337" y="11624"/>
                    <a:pt x="9182" y="11825"/>
                  </a:cubicBezTo>
                  <a:cubicBezTo>
                    <a:pt x="8868" y="12236"/>
                    <a:pt x="8608" y="12692"/>
                    <a:pt x="8210" y="13036"/>
                  </a:cubicBezTo>
                  <a:cubicBezTo>
                    <a:pt x="8160" y="13078"/>
                    <a:pt x="8130" y="13153"/>
                    <a:pt x="8093" y="13216"/>
                  </a:cubicBezTo>
                  <a:cubicBezTo>
                    <a:pt x="8042" y="13291"/>
                    <a:pt x="8005" y="13379"/>
                    <a:pt x="7938" y="13438"/>
                  </a:cubicBezTo>
                  <a:cubicBezTo>
                    <a:pt x="7561" y="13765"/>
                    <a:pt x="7297" y="14184"/>
                    <a:pt x="6999" y="14573"/>
                  </a:cubicBezTo>
                  <a:cubicBezTo>
                    <a:pt x="6702" y="14971"/>
                    <a:pt x="6413" y="15377"/>
                    <a:pt x="6116" y="15779"/>
                  </a:cubicBezTo>
                  <a:cubicBezTo>
                    <a:pt x="6090" y="15813"/>
                    <a:pt x="6044" y="15830"/>
                    <a:pt x="6015" y="15863"/>
                  </a:cubicBezTo>
                  <a:cubicBezTo>
                    <a:pt x="5919" y="15980"/>
                    <a:pt x="5827" y="16102"/>
                    <a:pt x="5726" y="16215"/>
                  </a:cubicBezTo>
                  <a:cubicBezTo>
                    <a:pt x="5579" y="16378"/>
                    <a:pt x="5437" y="16546"/>
                    <a:pt x="5278" y="16688"/>
                  </a:cubicBezTo>
                  <a:cubicBezTo>
                    <a:pt x="5211" y="16747"/>
                    <a:pt x="5085" y="16776"/>
                    <a:pt x="5001" y="16755"/>
                  </a:cubicBezTo>
                  <a:cubicBezTo>
                    <a:pt x="4700" y="16692"/>
                    <a:pt x="4390" y="16630"/>
                    <a:pt x="4109" y="16508"/>
                  </a:cubicBezTo>
                  <a:cubicBezTo>
                    <a:pt x="3489" y="16244"/>
                    <a:pt x="2920" y="15884"/>
                    <a:pt x="2363" y="15503"/>
                  </a:cubicBezTo>
                  <a:cubicBezTo>
                    <a:pt x="2195" y="15390"/>
                    <a:pt x="2044" y="15260"/>
                    <a:pt x="1885" y="15134"/>
                  </a:cubicBezTo>
                  <a:cubicBezTo>
                    <a:pt x="1873" y="15147"/>
                    <a:pt x="1864" y="15159"/>
                    <a:pt x="1852" y="15172"/>
                  </a:cubicBezTo>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23"/>
            <p:cNvSpPr/>
            <p:nvPr/>
          </p:nvSpPr>
          <p:spPr>
            <a:xfrm rot="-2133592">
              <a:off x="1782345" y="2267115"/>
              <a:ext cx="673991" cy="1397842"/>
            </a:xfrm>
            <a:custGeom>
              <a:avLst/>
              <a:gdLst/>
              <a:ahLst/>
              <a:cxnLst/>
              <a:rect l="l" t="t" r="r" b="b"/>
              <a:pathLst>
                <a:path w="7808" h="16194" extrusionOk="0">
                  <a:moveTo>
                    <a:pt x="4528" y="16193"/>
                  </a:moveTo>
                  <a:cubicBezTo>
                    <a:pt x="4252" y="16022"/>
                    <a:pt x="3988" y="15862"/>
                    <a:pt x="3733" y="15695"/>
                  </a:cubicBezTo>
                  <a:cubicBezTo>
                    <a:pt x="3347" y="15439"/>
                    <a:pt x="2962" y="15180"/>
                    <a:pt x="2581" y="14916"/>
                  </a:cubicBezTo>
                  <a:cubicBezTo>
                    <a:pt x="2413" y="14807"/>
                    <a:pt x="2254" y="14685"/>
                    <a:pt x="2099" y="14564"/>
                  </a:cubicBezTo>
                  <a:cubicBezTo>
                    <a:pt x="1772" y="14304"/>
                    <a:pt x="1454" y="14028"/>
                    <a:pt x="1123" y="13781"/>
                  </a:cubicBezTo>
                  <a:cubicBezTo>
                    <a:pt x="838" y="13567"/>
                    <a:pt x="537" y="13379"/>
                    <a:pt x="243" y="13182"/>
                  </a:cubicBezTo>
                  <a:cubicBezTo>
                    <a:pt x="168" y="13131"/>
                    <a:pt x="93" y="13085"/>
                    <a:pt x="0" y="13031"/>
                  </a:cubicBezTo>
                  <a:cubicBezTo>
                    <a:pt x="30" y="12981"/>
                    <a:pt x="47" y="12939"/>
                    <a:pt x="76" y="12909"/>
                  </a:cubicBezTo>
                  <a:cubicBezTo>
                    <a:pt x="436" y="12553"/>
                    <a:pt x="809" y="12206"/>
                    <a:pt x="1161" y="11837"/>
                  </a:cubicBezTo>
                  <a:cubicBezTo>
                    <a:pt x="1404" y="11577"/>
                    <a:pt x="1613" y="11293"/>
                    <a:pt x="1831" y="11012"/>
                  </a:cubicBezTo>
                  <a:cubicBezTo>
                    <a:pt x="1873" y="10958"/>
                    <a:pt x="1881" y="10878"/>
                    <a:pt x="1890" y="10807"/>
                  </a:cubicBezTo>
                  <a:cubicBezTo>
                    <a:pt x="2003" y="9843"/>
                    <a:pt x="2003" y="8880"/>
                    <a:pt x="1965" y="7917"/>
                  </a:cubicBezTo>
                  <a:cubicBezTo>
                    <a:pt x="1957" y="7720"/>
                    <a:pt x="1994" y="7561"/>
                    <a:pt x="2107" y="7414"/>
                  </a:cubicBezTo>
                  <a:cubicBezTo>
                    <a:pt x="2287" y="7184"/>
                    <a:pt x="2463" y="6953"/>
                    <a:pt x="2643" y="6727"/>
                  </a:cubicBezTo>
                  <a:cubicBezTo>
                    <a:pt x="2744" y="6610"/>
                    <a:pt x="2865" y="6509"/>
                    <a:pt x="2958" y="6388"/>
                  </a:cubicBezTo>
                  <a:cubicBezTo>
                    <a:pt x="3150" y="6124"/>
                    <a:pt x="3326" y="5847"/>
                    <a:pt x="3523" y="5588"/>
                  </a:cubicBezTo>
                  <a:cubicBezTo>
                    <a:pt x="3808" y="5207"/>
                    <a:pt x="4097" y="4830"/>
                    <a:pt x="4394" y="4465"/>
                  </a:cubicBezTo>
                  <a:cubicBezTo>
                    <a:pt x="4654" y="4151"/>
                    <a:pt x="4947" y="3862"/>
                    <a:pt x="5207" y="3548"/>
                  </a:cubicBezTo>
                  <a:cubicBezTo>
                    <a:pt x="5450" y="3255"/>
                    <a:pt x="5680" y="2945"/>
                    <a:pt x="5906" y="2639"/>
                  </a:cubicBezTo>
                  <a:cubicBezTo>
                    <a:pt x="6128" y="2337"/>
                    <a:pt x="6342" y="2032"/>
                    <a:pt x="6556" y="1726"/>
                  </a:cubicBezTo>
                  <a:cubicBezTo>
                    <a:pt x="6912" y="1219"/>
                    <a:pt x="7259" y="708"/>
                    <a:pt x="7611" y="201"/>
                  </a:cubicBezTo>
                  <a:cubicBezTo>
                    <a:pt x="7653" y="143"/>
                    <a:pt x="7699" y="88"/>
                    <a:pt x="7766" y="0"/>
                  </a:cubicBezTo>
                  <a:cubicBezTo>
                    <a:pt x="7808" y="214"/>
                    <a:pt x="7791" y="398"/>
                    <a:pt x="7762" y="578"/>
                  </a:cubicBezTo>
                  <a:cubicBezTo>
                    <a:pt x="7670" y="1160"/>
                    <a:pt x="7569" y="1743"/>
                    <a:pt x="7494" y="2329"/>
                  </a:cubicBezTo>
                  <a:cubicBezTo>
                    <a:pt x="7435" y="2781"/>
                    <a:pt x="7418" y="3238"/>
                    <a:pt x="7372" y="3690"/>
                  </a:cubicBezTo>
                  <a:cubicBezTo>
                    <a:pt x="7322" y="4138"/>
                    <a:pt x="7259" y="4591"/>
                    <a:pt x="7213" y="5043"/>
                  </a:cubicBezTo>
                  <a:cubicBezTo>
                    <a:pt x="7180" y="5341"/>
                    <a:pt x="7163" y="5638"/>
                    <a:pt x="7142" y="5940"/>
                  </a:cubicBezTo>
                  <a:cubicBezTo>
                    <a:pt x="7134" y="6028"/>
                    <a:pt x="7134" y="6120"/>
                    <a:pt x="7113" y="6208"/>
                  </a:cubicBezTo>
                  <a:cubicBezTo>
                    <a:pt x="7021" y="6631"/>
                    <a:pt x="7037" y="7058"/>
                    <a:pt x="7008" y="7485"/>
                  </a:cubicBezTo>
                  <a:cubicBezTo>
                    <a:pt x="6979" y="7925"/>
                    <a:pt x="6937" y="8369"/>
                    <a:pt x="6903" y="8813"/>
                  </a:cubicBezTo>
                  <a:cubicBezTo>
                    <a:pt x="6887" y="9073"/>
                    <a:pt x="6882" y="9332"/>
                    <a:pt x="6866" y="9596"/>
                  </a:cubicBezTo>
                  <a:cubicBezTo>
                    <a:pt x="6845" y="9965"/>
                    <a:pt x="6820" y="10333"/>
                    <a:pt x="6790" y="10702"/>
                  </a:cubicBezTo>
                  <a:cubicBezTo>
                    <a:pt x="6757" y="11121"/>
                    <a:pt x="6752" y="11540"/>
                    <a:pt x="6681" y="11946"/>
                  </a:cubicBezTo>
                  <a:cubicBezTo>
                    <a:pt x="6602" y="12377"/>
                    <a:pt x="6589" y="12813"/>
                    <a:pt x="6547" y="13244"/>
                  </a:cubicBezTo>
                  <a:cubicBezTo>
                    <a:pt x="6539" y="13311"/>
                    <a:pt x="6497" y="13379"/>
                    <a:pt x="6455" y="13437"/>
                  </a:cubicBezTo>
                  <a:cubicBezTo>
                    <a:pt x="6045" y="14036"/>
                    <a:pt x="5634" y="14631"/>
                    <a:pt x="5219" y="15230"/>
                  </a:cubicBezTo>
                  <a:cubicBezTo>
                    <a:pt x="5060" y="15460"/>
                    <a:pt x="4901" y="15691"/>
                    <a:pt x="4738" y="15921"/>
                  </a:cubicBezTo>
                  <a:cubicBezTo>
                    <a:pt x="4675" y="16009"/>
                    <a:pt x="4608" y="16093"/>
                    <a:pt x="4528" y="16193"/>
                  </a:cubicBezTo>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23"/>
            <p:cNvSpPr/>
            <p:nvPr/>
          </p:nvSpPr>
          <p:spPr>
            <a:xfrm rot="-2133592">
              <a:off x="544820" y="2494804"/>
              <a:ext cx="1205553" cy="953129"/>
            </a:xfrm>
            <a:custGeom>
              <a:avLst/>
              <a:gdLst/>
              <a:ahLst/>
              <a:cxnLst/>
              <a:rect l="l" t="t" r="r" b="b"/>
              <a:pathLst>
                <a:path w="13966" h="11042" extrusionOk="0">
                  <a:moveTo>
                    <a:pt x="4106" y="11042"/>
                  </a:moveTo>
                  <a:cubicBezTo>
                    <a:pt x="2636" y="10175"/>
                    <a:pt x="1345" y="9111"/>
                    <a:pt x="1" y="8114"/>
                  </a:cubicBezTo>
                  <a:cubicBezTo>
                    <a:pt x="22" y="8055"/>
                    <a:pt x="26" y="8005"/>
                    <a:pt x="51" y="7972"/>
                  </a:cubicBezTo>
                  <a:cubicBezTo>
                    <a:pt x="252" y="7703"/>
                    <a:pt x="462" y="7435"/>
                    <a:pt x="654" y="7163"/>
                  </a:cubicBezTo>
                  <a:cubicBezTo>
                    <a:pt x="1027" y="6635"/>
                    <a:pt x="1396" y="6103"/>
                    <a:pt x="1764" y="5576"/>
                  </a:cubicBezTo>
                  <a:cubicBezTo>
                    <a:pt x="1865" y="5433"/>
                    <a:pt x="1978" y="5320"/>
                    <a:pt x="2150" y="5245"/>
                  </a:cubicBezTo>
                  <a:cubicBezTo>
                    <a:pt x="2497" y="5094"/>
                    <a:pt x="2832" y="4910"/>
                    <a:pt x="3176" y="4750"/>
                  </a:cubicBezTo>
                  <a:cubicBezTo>
                    <a:pt x="3649" y="4533"/>
                    <a:pt x="4127" y="4332"/>
                    <a:pt x="4600" y="4122"/>
                  </a:cubicBezTo>
                  <a:cubicBezTo>
                    <a:pt x="5459" y="3745"/>
                    <a:pt x="6305" y="3331"/>
                    <a:pt x="7180" y="3000"/>
                  </a:cubicBezTo>
                  <a:cubicBezTo>
                    <a:pt x="8286" y="2585"/>
                    <a:pt x="9358" y="2082"/>
                    <a:pt x="10447" y="1622"/>
                  </a:cubicBezTo>
                  <a:cubicBezTo>
                    <a:pt x="10816" y="1467"/>
                    <a:pt x="11163" y="1266"/>
                    <a:pt x="11524" y="1094"/>
                  </a:cubicBezTo>
                  <a:cubicBezTo>
                    <a:pt x="11637" y="1039"/>
                    <a:pt x="11767" y="1023"/>
                    <a:pt x="11884" y="968"/>
                  </a:cubicBezTo>
                  <a:cubicBezTo>
                    <a:pt x="12286" y="788"/>
                    <a:pt x="12688" y="595"/>
                    <a:pt x="13090" y="407"/>
                  </a:cubicBezTo>
                  <a:cubicBezTo>
                    <a:pt x="13371" y="277"/>
                    <a:pt x="13652" y="147"/>
                    <a:pt x="13966" y="1"/>
                  </a:cubicBezTo>
                  <a:cubicBezTo>
                    <a:pt x="13857" y="285"/>
                    <a:pt x="13660" y="470"/>
                    <a:pt x="13517" y="692"/>
                  </a:cubicBezTo>
                  <a:cubicBezTo>
                    <a:pt x="13488" y="734"/>
                    <a:pt x="13442" y="767"/>
                    <a:pt x="13409" y="813"/>
                  </a:cubicBezTo>
                  <a:cubicBezTo>
                    <a:pt x="13040" y="1299"/>
                    <a:pt x="12646" y="1764"/>
                    <a:pt x="12320" y="2275"/>
                  </a:cubicBezTo>
                  <a:cubicBezTo>
                    <a:pt x="11834" y="3037"/>
                    <a:pt x="11289" y="3754"/>
                    <a:pt x="10761" y="4482"/>
                  </a:cubicBezTo>
                  <a:cubicBezTo>
                    <a:pt x="10313" y="5102"/>
                    <a:pt x="9886" y="5731"/>
                    <a:pt x="9450" y="6359"/>
                  </a:cubicBezTo>
                  <a:cubicBezTo>
                    <a:pt x="9203" y="6715"/>
                    <a:pt x="8969" y="7084"/>
                    <a:pt x="8717" y="7440"/>
                  </a:cubicBezTo>
                  <a:cubicBezTo>
                    <a:pt x="8659" y="7523"/>
                    <a:pt x="8562" y="7595"/>
                    <a:pt x="8466" y="7628"/>
                  </a:cubicBezTo>
                  <a:cubicBezTo>
                    <a:pt x="7997" y="7796"/>
                    <a:pt x="7519" y="7951"/>
                    <a:pt x="7046" y="8110"/>
                  </a:cubicBezTo>
                  <a:cubicBezTo>
                    <a:pt x="6548" y="8281"/>
                    <a:pt x="6049" y="8449"/>
                    <a:pt x="5555" y="8629"/>
                  </a:cubicBezTo>
                  <a:cubicBezTo>
                    <a:pt x="5492" y="8650"/>
                    <a:pt x="5417" y="8725"/>
                    <a:pt x="5400" y="8792"/>
                  </a:cubicBezTo>
                  <a:cubicBezTo>
                    <a:pt x="5283" y="9195"/>
                    <a:pt x="5027" y="9513"/>
                    <a:pt x="4809" y="9856"/>
                  </a:cubicBezTo>
                  <a:cubicBezTo>
                    <a:pt x="4608" y="10171"/>
                    <a:pt x="4424" y="10497"/>
                    <a:pt x="4236" y="10816"/>
                  </a:cubicBezTo>
                  <a:cubicBezTo>
                    <a:pt x="4194" y="10887"/>
                    <a:pt x="4156" y="10958"/>
                    <a:pt x="4106" y="11042"/>
                  </a:cubicBezTo>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23"/>
            <p:cNvSpPr/>
            <p:nvPr/>
          </p:nvSpPr>
          <p:spPr>
            <a:xfrm rot="-2133592">
              <a:off x="1274661" y="2940940"/>
              <a:ext cx="723280" cy="588692"/>
            </a:xfrm>
            <a:custGeom>
              <a:avLst/>
              <a:gdLst/>
              <a:ahLst/>
              <a:cxnLst/>
              <a:rect l="l" t="t" r="r" b="b"/>
              <a:pathLst>
                <a:path w="8379" h="6820" extrusionOk="0">
                  <a:moveTo>
                    <a:pt x="8273" y="3720"/>
                  </a:moveTo>
                  <a:cubicBezTo>
                    <a:pt x="8378" y="4479"/>
                    <a:pt x="8357" y="6405"/>
                    <a:pt x="8185" y="6812"/>
                  </a:cubicBezTo>
                  <a:cubicBezTo>
                    <a:pt x="8114" y="6812"/>
                    <a:pt x="8035" y="6820"/>
                    <a:pt x="7955" y="6816"/>
                  </a:cubicBezTo>
                  <a:cubicBezTo>
                    <a:pt x="7159" y="6770"/>
                    <a:pt x="6426" y="6523"/>
                    <a:pt x="5727" y="6150"/>
                  </a:cubicBezTo>
                  <a:cubicBezTo>
                    <a:pt x="5300" y="5924"/>
                    <a:pt x="4851" y="5739"/>
                    <a:pt x="4428" y="5509"/>
                  </a:cubicBezTo>
                  <a:cubicBezTo>
                    <a:pt x="3800" y="5174"/>
                    <a:pt x="3197" y="4801"/>
                    <a:pt x="2657" y="4332"/>
                  </a:cubicBezTo>
                  <a:cubicBezTo>
                    <a:pt x="2225" y="3955"/>
                    <a:pt x="1806" y="3565"/>
                    <a:pt x="1408" y="3151"/>
                  </a:cubicBezTo>
                  <a:cubicBezTo>
                    <a:pt x="1153" y="2883"/>
                    <a:pt x="943" y="2569"/>
                    <a:pt x="726" y="2267"/>
                  </a:cubicBezTo>
                  <a:cubicBezTo>
                    <a:pt x="558" y="2032"/>
                    <a:pt x="399" y="1789"/>
                    <a:pt x="248" y="1542"/>
                  </a:cubicBezTo>
                  <a:cubicBezTo>
                    <a:pt x="156" y="1400"/>
                    <a:pt x="89" y="1241"/>
                    <a:pt x="1" y="1065"/>
                  </a:cubicBezTo>
                  <a:cubicBezTo>
                    <a:pt x="981" y="638"/>
                    <a:pt x="1970" y="332"/>
                    <a:pt x="2962" y="1"/>
                  </a:cubicBezTo>
                  <a:cubicBezTo>
                    <a:pt x="3163" y="424"/>
                    <a:pt x="3503" y="709"/>
                    <a:pt x="3821" y="1023"/>
                  </a:cubicBezTo>
                  <a:cubicBezTo>
                    <a:pt x="4261" y="1463"/>
                    <a:pt x="4734" y="1856"/>
                    <a:pt x="5228" y="2229"/>
                  </a:cubicBezTo>
                  <a:cubicBezTo>
                    <a:pt x="5354" y="2321"/>
                    <a:pt x="5480" y="2409"/>
                    <a:pt x="5614" y="2493"/>
                  </a:cubicBezTo>
                  <a:cubicBezTo>
                    <a:pt x="6175" y="2849"/>
                    <a:pt x="6732" y="3214"/>
                    <a:pt x="7352" y="3457"/>
                  </a:cubicBezTo>
                  <a:cubicBezTo>
                    <a:pt x="7641" y="3570"/>
                    <a:pt x="7943" y="3628"/>
                    <a:pt x="8273" y="3720"/>
                  </a:cubicBezTo>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23"/>
            <p:cNvSpPr/>
            <p:nvPr/>
          </p:nvSpPr>
          <p:spPr>
            <a:xfrm rot="-2133592">
              <a:off x="1267053" y="3080748"/>
              <a:ext cx="807874" cy="643591"/>
            </a:xfrm>
            <a:custGeom>
              <a:avLst/>
              <a:gdLst/>
              <a:ahLst/>
              <a:cxnLst/>
              <a:rect l="l" t="t" r="r" b="b"/>
              <a:pathLst>
                <a:path w="9359" h="7456" extrusionOk="0">
                  <a:moveTo>
                    <a:pt x="9358" y="5646"/>
                  </a:moveTo>
                  <a:cubicBezTo>
                    <a:pt x="9115" y="5910"/>
                    <a:pt x="8902" y="6145"/>
                    <a:pt x="8684" y="6371"/>
                  </a:cubicBezTo>
                  <a:cubicBezTo>
                    <a:pt x="8458" y="6601"/>
                    <a:pt x="8198" y="6811"/>
                    <a:pt x="7997" y="7062"/>
                  </a:cubicBezTo>
                  <a:cubicBezTo>
                    <a:pt x="7691" y="7443"/>
                    <a:pt x="7318" y="7456"/>
                    <a:pt x="6895" y="7347"/>
                  </a:cubicBezTo>
                  <a:cubicBezTo>
                    <a:pt x="6091" y="7146"/>
                    <a:pt x="5350" y="6802"/>
                    <a:pt x="4633" y="6404"/>
                  </a:cubicBezTo>
                  <a:cubicBezTo>
                    <a:pt x="4060" y="6082"/>
                    <a:pt x="3511" y="5726"/>
                    <a:pt x="2958" y="5374"/>
                  </a:cubicBezTo>
                  <a:cubicBezTo>
                    <a:pt x="2811" y="5282"/>
                    <a:pt x="2682" y="5165"/>
                    <a:pt x="2556" y="5047"/>
                  </a:cubicBezTo>
                  <a:cubicBezTo>
                    <a:pt x="1886" y="4419"/>
                    <a:pt x="1245" y="3757"/>
                    <a:pt x="679" y="3033"/>
                  </a:cubicBezTo>
                  <a:cubicBezTo>
                    <a:pt x="504" y="2811"/>
                    <a:pt x="336" y="2584"/>
                    <a:pt x="189" y="2346"/>
                  </a:cubicBezTo>
                  <a:cubicBezTo>
                    <a:pt x="68" y="2149"/>
                    <a:pt x="1" y="1935"/>
                    <a:pt x="139" y="1705"/>
                  </a:cubicBezTo>
                  <a:cubicBezTo>
                    <a:pt x="399" y="1278"/>
                    <a:pt x="642" y="838"/>
                    <a:pt x="889" y="406"/>
                  </a:cubicBezTo>
                  <a:cubicBezTo>
                    <a:pt x="968" y="277"/>
                    <a:pt x="1052" y="147"/>
                    <a:pt x="1140" y="0"/>
                  </a:cubicBezTo>
                  <a:cubicBezTo>
                    <a:pt x="1182" y="29"/>
                    <a:pt x="1228" y="50"/>
                    <a:pt x="1249" y="84"/>
                  </a:cubicBezTo>
                  <a:cubicBezTo>
                    <a:pt x="1551" y="679"/>
                    <a:pt x="1974" y="1198"/>
                    <a:pt x="2409" y="1692"/>
                  </a:cubicBezTo>
                  <a:cubicBezTo>
                    <a:pt x="3130" y="2509"/>
                    <a:pt x="3926" y="3238"/>
                    <a:pt x="4855" y="3820"/>
                  </a:cubicBezTo>
                  <a:cubicBezTo>
                    <a:pt x="5773" y="4398"/>
                    <a:pt x="6749" y="4863"/>
                    <a:pt x="7750" y="5286"/>
                  </a:cubicBezTo>
                  <a:cubicBezTo>
                    <a:pt x="8190" y="5470"/>
                    <a:pt x="8650" y="5567"/>
                    <a:pt x="9124" y="5613"/>
                  </a:cubicBezTo>
                  <a:cubicBezTo>
                    <a:pt x="9186" y="5617"/>
                    <a:pt x="9245" y="5630"/>
                    <a:pt x="9358" y="5646"/>
                  </a:cubicBezTo>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23"/>
            <p:cNvSpPr/>
            <p:nvPr/>
          </p:nvSpPr>
          <p:spPr>
            <a:xfrm rot="-2133592">
              <a:off x="1521194" y="1755524"/>
              <a:ext cx="310322" cy="313940"/>
            </a:xfrm>
            <a:custGeom>
              <a:avLst/>
              <a:gdLst/>
              <a:ahLst/>
              <a:cxnLst/>
              <a:rect l="l" t="t" r="r" b="b"/>
              <a:pathLst>
                <a:path w="3595" h="3637" extrusionOk="0">
                  <a:moveTo>
                    <a:pt x="3059" y="2958"/>
                  </a:moveTo>
                  <a:cubicBezTo>
                    <a:pt x="2887" y="3100"/>
                    <a:pt x="2715" y="3280"/>
                    <a:pt x="2514" y="3406"/>
                  </a:cubicBezTo>
                  <a:cubicBezTo>
                    <a:pt x="2146" y="3636"/>
                    <a:pt x="1752" y="3586"/>
                    <a:pt x="1362" y="3443"/>
                  </a:cubicBezTo>
                  <a:cubicBezTo>
                    <a:pt x="1295" y="3418"/>
                    <a:pt x="1228" y="3385"/>
                    <a:pt x="1161" y="3368"/>
                  </a:cubicBezTo>
                  <a:cubicBezTo>
                    <a:pt x="688" y="3238"/>
                    <a:pt x="391" y="2903"/>
                    <a:pt x="156" y="2501"/>
                  </a:cubicBezTo>
                  <a:cubicBezTo>
                    <a:pt x="34" y="2287"/>
                    <a:pt x="1" y="2049"/>
                    <a:pt x="68" y="1814"/>
                  </a:cubicBezTo>
                  <a:cubicBezTo>
                    <a:pt x="265" y="1123"/>
                    <a:pt x="663" y="570"/>
                    <a:pt x="1295" y="218"/>
                  </a:cubicBezTo>
                  <a:cubicBezTo>
                    <a:pt x="1685" y="0"/>
                    <a:pt x="2083" y="63"/>
                    <a:pt x="2455" y="294"/>
                  </a:cubicBezTo>
                  <a:cubicBezTo>
                    <a:pt x="2799" y="499"/>
                    <a:pt x="3038" y="796"/>
                    <a:pt x="3276" y="1110"/>
                  </a:cubicBezTo>
                  <a:cubicBezTo>
                    <a:pt x="3570" y="1496"/>
                    <a:pt x="3595" y="1889"/>
                    <a:pt x="3406" y="2308"/>
                  </a:cubicBezTo>
                  <a:cubicBezTo>
                    <a:pt x="3314" y="2522"/>
                    <a:pt x="3184" y="2723"/>
                    <a:pt x="3059" y="295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23"/>
            <p:cNvSpPr/>
            <p:nvPr/>
          </p:nvSpPr>
          <p:spPr>
            <a:xfrm rot="-2133592">
              <a:off x="529805" y="1733207"/>
              <a:ext cx="2070053" cy="2265171"/>
            </a:xfrm>
            <a:custGeom>
              <a:avLst/>
              <a:gdLst/>
              <a:ahLst/>
              <a:cxnLst/>
              <a:rect l="l" t="t" r="r" b="b"/>
              <a:pathLst>
                <a:path w="23981" h="26242" extrusionOk="0">
                  <a:moveTo>
                    <a:pt x="14053" y="20813"/>
                  </a:moveTo>
                  <a:cubicBezTo>
                    <a:pt x="13940" y="20797"/>
                    <a:pt x="13881" y="20784"/>
                    <a:pt x="13819" y="20780"/>
                  </a:cubicBezTo>
                  <a:cubicBezTo>
                    <a:pt x="13345" y="20734"/>
                    <a:pt x="12885" y="20637"/>
                    <a:pt x="12445" y="20453"/>
                  </a:cubicBezTo>
                  <a:cubicBezTo>
                    <a:pt x="11444" y="20030"/>
                    <a:pt x="10468" y="19565"/>
                    <a:pt x="9550" y="18987"/>
                  </a:cubicBezTo>
                  <a:cubicBezTo>
                    <a:pt x="8621" y="18405"/>
                    <a:pt x="7825" y="17676"/>
                    <a:pt x="7104" y="16859"/>
                  </a:cubicBezTo>
                  <a:cubicBezTo>
                    <a:pt x="6669" y="16365"/>
                    <a:pt x="6246" y="15846"/>
                    <a:pt x="5944" y="15251"/>
                  </a:cubicBezTo>
                  <a:cubicBezTo>
                    <a:pt x="5923" y="15217"/>
                    <a:pt x="5877" y="15196"/>
                    <a:pt x="5835" y="15167"/>
                  </a:cubicBezTo>
                  <a:cubicBezTo>
                    <a:pt x="5747" y="15314"/>
                    <a:pt x="5663" y="15444"/>
                    <a:pt x="5584" y="15573"/>
                  </a:cubicBezTo>
                  <a:cubicBezTo>
                    <a:pt x="5337" y="16005"/>
                    <a:pt x="5094" y="16445"/>
                    <a:pt x="4834" y="16872"/>
                  </a:cubicBezTo>
                  <a:cubicBezTo>
                    <a:pt x="4696" y="17102"/>
                    <a:pt x="4763" y="17316"/>
                    <a:pt x="4884" y="17513"/>
                  </a:cubicBezTo>
                  <a:cubicBezTo>
                    <a:pt x="5031" y="17751"/>
                    <a:pt x="5199" y="17978"/>
                    <a:pt x="5374" y="18200"/>
                  </a:cubicBezTo>
                  <a:cubicBezTo>
                    <a:pt x="5940" y="18924"/>
                    <a:pt x="6581" y="19586"/>
                    <a:pt x="7251" y="20214"/>
                  </a:cubicBezTo>
                  <a:cubicBezTo>
                    <a:pt x="7377" y="20332"/>
                    <a:pt x="7506" y="20449"/>
                    <a:pt x="7653" y="20541"/>
                  </a:cubicBezTo>
                  <a:cubicBezTo>
                    <a:pt x="8206" y="20893"/>
                    <a:pt x="8755" y="21249"/>
                    <a:pt x="9328" y="21571"/>
                  </a:cubicBezTo>
                  <a:cubicBezTo>
                    <a:pt x="10045" y="21969"/>
                    <a:pt x="10786" y="22313"/>
                    <a:pt x="11590" y="22514"/>
                  </a:cubicBezTo>
                  <a:cubicBezTo>
                    <a:pt x="12013" y="22623"/>
                    <a:pt x="12386" y="22610"/>
                    <a:pt x="12692" y="22229"/>
                  </a:cubicBezTo>
                  <a:cubicBezTo>
                    <a:pt x="12893" y="21978"/>
                    <a:pt x="13153" y="21768"/>
                    <a:pt x="13379" y="21538"/>
                  </a:cubicBezTo>
                  <a:cubicBezTo>
                    <a:pt x="13597" y="21312"/>
                    <a:pt x="13810" y="21077"/>
                    <a:pt x="14053" y="20813"/>
                  </a:cubicBezTo>
                  <a:moveTo>
                    <a:pt x="14258" y="17395"/>
                  </a:moveTo>
                  <a:cubicBezTo>
                    <a:pt x="13928" y="17303"/>
                    <a:pt x="13622" y="17245"/>
                    <a:pt x="13337" y="17132"/>
                  </a:cubicBezTo>
                  <a:cubicBezTo>
                    <a:pt x="12717" y="16889"/>
                    <a:pt x="12160" y="16524"/>
                    <a:pt x="11599" y="16168"/>
                  </a:cubicBezTo>
                  <a:cubicBezTo>
                    <a:pt x="11465" y="16084"/>
                    <a:pt x="11339" y="15996"/>
                    <a:pt x="11213" y="15904"/>
                  </a:cubicBezTo>
                  <a:cubicBezTo>
                    <a:pt x="10719" y="15531"/>
                    <a:pt x="10246" y="15138"/>
                    <a:pt x="9806" y="14698"/>
                  </a:cubicBezTo>
                  <a:cubicBezTo>
                    <a:pt x="9488" y="14384"/>
                    <a:pt x="9148" y="14099"/>
                    <a:pt x="8947" y="13676"/>
                  </a:cubicBezTo>
                  <a:cubicBezTo>
                    <a:pt x="7955" y="14007"/>
                    <a:pt x="6966" y="14313"/>
                    <a:pt x="5986" y="14740"/>
                  </a:cubicBezTo>
                  <a:cubicBezTo>
                    <a:pt x="6074" y="14916"/>
                    <a:pt x="6141" y="15075"/>
                    <a:pt x="6233" y="15217"/>
                  </a:cubicBezTo>
                  <a:cubicBezTo>
                    <a:pt x="6384" y="15464"/>
                    <a:pt x="6543" y="15707"/>
                    <a:pt x="6711" y="15942"/>
                  </a:cubicBezTo>
                  <a:cubicBezTo>
                    <a:pt x="6928" y="16244"/>
                    <a:pt x="7138" y="16558"/>
                    <a:pt x="7393" y="16826"/>
                  </a:cubicBezTo>
                  <a:cubicBezTo>
                    <a:pt x="7791" y="17240"/>
                    <a:pt x="8210" y="17630"/>
                    <a:pt x="8642" y="18007"/>
                  </a:cubicBezTo>
                  <a:cubicBezTo>
                    <a:pt x="9182" y="18476"/>
                    <a:pt x="9785" y="18849"/>
                    <a:pt x="10413" y="19184"/>
                  </a:cubicBezTo>
                  <a:cubicBezTo>
                    <a:pt x="10836" y="19414"/>
                    <a:pt x="11285" y="19599"/>
                    <a:pt x="11712" y="19825"/>
                  </a:cubicBezTo>
                  <a:cubicBezTo>
                    <a:pt x="12411" y="20198"/>
                    <a:pt x="13144" y="20445"/>
                    <a:pt x="13940" y="20491"/>
                  </a:cubicBezTo>
                  <a:cubicBezTo>
                    <a:pt x="14020" y="20495"/>
                    <a:pt x="14099" y="20487"/>
                    <a:pt x="14170" y="20487"/>
                  </a:cubicBezTo>
                  <a:cubicBezTo>
                    <a:pt x="14342" y="20080"/>
                    <a:pt x="14363" y="18154"/>
                    <a:pt x="14258" y="17395"/>
                  </a:cubicBezTo>
                  <a:moveTo>
                    <a:pt x="4470" y="16826"/>
                  </a:moveTo>
                  <a:cubicBezTo>
                    <a:pt x="4520" y="16742"/>
                    <a:pt x="4558" y="16671"/>
                    <a:pt x="4600" y="16600"/>
                  </a:cubicBezTo>
                  <a:cubicBezTo>
                    <a:pt x="4792" y="16281"/>
                    <a:pt x="4972" y="15955"/>
                    <a:pt x="5173" y="15640"/>
                  </a:cubicBezTo>
                  <a:cubicBezTo>
                    <a:pt x="5395" y="15297"/>
                    <a:pt x="5647" y="14979"/>
                    <a:pt x="5764" y="14576"/>
                  </a:cubicBezTo>
                  <a:cubicBezTo>
                    <a:pt x="5781" y="14509"/>
                    <a:pt x="5856" y="14434"/>
                    <a:pt x="5919" y="14413"/>
                  </a:cubicBezTo>
                  <a:cubicBezTo>
                    <a:pt x="6413" y="14233"/>
                    <a:pt x="6912" y="14065"/>
                    <a:pt x="7410" y="13894"/>
                  </a:cubicBezTo>
                  <a:cubicBezTo>
                    <a:pt x="7883" y="13735"/>
                    <a:pt x="8361" y="13580"/>
                    <a:pt x="8830" y="13412"/>
                  </a:cubicBezTo>
                  <a:cubicBezTo>
                    <a:pt x="8926" y="13379"/>
                    <a:pt x="9023" y="13307"/>
                    <a:pt x="9081" y="13224"/>
                  </a:cubicBezTo>
                  <a:cubicBezTo>
                    <a:pt x="9333" y="12868"/>
                    <a:pt x="9567" y="12499"/>
                    <a:pt x="9814" y="12143"/>
                  </a:cubicBezTo>
                  <a:cubicBezTo>
                    <a:pt x="10250" y="11515"/>
                    <a:pt x="10677" y="10886"/>
                    <a:pt x="11125" y="10266"/>
                  </a:cubicBezTo>
                  <a:cubicBezTo>
                    <a:pt x="11657" y="9538"/>
                    <a:pt x="12198" y="8821"/>
                    <a:pt x="12684" y="8059"/>
                  </a:cubicBezTo>
                  <a:cubicBezTo>
                    <a:pt x="13010" y="7548"/>
                    <a:pt x="13404" y="7083"/>
                    <a:pt x="13773" y="6593"/>
                  </a:cubicBezTo>
                  <a:cubicBezTo>
                    <a:pt x="13806" y="6551"/>
                    <a:pt x="13852" y="6518"/>
                    <a:pt x="13881" y="6476"/>
                  </a:cubicBezTo>
                  <a:cubicBezTo>
                    <a:pt x="14024" y="6254"/>
                    <a:pt x="14221" y="6069"/>
                    <a:pt x="14330" y="5785"/>
                  </a:cubicBezTo>
                  <a:cubicBezTo>
                    <a:pt x="14016" y="5931"/>
                    <a:pt x="13735" y="6061"/>
                    <a:pt x="13454" y="6191"/>
                  </a:cubicBezTo>
                  <a:cubicBezTo>
                    <a:pt x="13052" y="6379"/>
                    <a:pt x="12650" y="6572"/>
                    <a:pt x="12248" y="6752"/>
                  </a:cubicBezTo>
                  <a:cubicBezTo>
                    <a:pt x="12131" y="6807"/>
                    <a:pt x="12001" y="6823"/>
                    <a:pt x="11888" y="6878"/>
                  </a:cubicBezTo>
                  <a:cubicBezTo>
                    <a:pt x="11527" y="7050"/>
                    <a:pt x="11180" y="7251"/>
                    <a:pt x="10811" y="7406"/>
                  </a:cubicBezTo>
                  <a:cubicBezTo>
                    <a:pt x="9722" y="7866"/>
                    <a:pt x="8650" y="8369"/>
                    <a:pt x="7544" y="8784"/>
                  </a:cubicBezTo>
                  <a:cubicBezTo>
                    <a:pt x="6669" y="9115"/>
                    <a:pt x="5823" y="9529"/>
                    <a:pt x="4964" y="9906"/>
                  </a:cubicBezTo>
                  <a:cubicBezTo>
                    <a:pt x="4491" y="10116"/>
                    <a:pt x="4013" y="10317"/>
                    <a:pt x="3540" y="10534"/>
                  </a:cubicBezTo>
                  <a:cubicBezTo>
                    <a:pt x="3196" y="10694"/>
                    <a:pt x="2861" y="10878"/>
                    <a:pt x="2509" y="11029"/>
                  </a:cubicBezTo>
                  <a:cubicBezTo>
                    <a:pt x="2342" y="11104"/>
                    <a:pt x="2229" y="11217"/>
                    <a:pt x="2128" y="11360"/>
                  </a:cubicBezTo>
                  <a:cubicBezTo>
                    <a:pt x="1760" y="11887"/>
                    <a:pt x="1391" y="12419"/>
                    <a:pt x="1018" y="12947"/>
                  </a:cubicBezTo>
                  <a:cubicBezTo>
                    <a:pt x="826" y="13219"/>
                    <a:pt x="616" y="13487"/>
                    <a:pt x="415" y="13756"/>
                  </a:cubicBezTo>
                  <a:cubicBezTo>
                    <a:pt x="390" y="13789"/>
                    <a:pt x="386" y="13835"/>
                    <a:pt x="365" y="13898"/>
                  </a:cubicBezTo>
                  <a:cubicBezTo>
                    <a:pt x="1709" y="14895"/>
                    <a:pt x="3000" y="15959"/>
                    <a:pt x="4470" y="16826"/>
                  </a:cubicBezTo>
                  <a:moveTo>
                    <a:pt x="17165" y="25898"/>
                  </a:moveTo>
                  <a:cubicBezTo>
                    <a:pt x="17245" y="25798"/>
                    <a:pt x="17312" y="25714"/>
                    <a:pt x="17375" y="25626"/>
                  </a:cubicBezTo>
                  <a:cubicBezTo>
                    <a:pt x="17538" y="25396"/>
                    <a:pt x="17697" y="25165"/>
                    <a:pt x="17856" y="24935"/>
                  </a:cubicBezTo>
                  <a:cubicBezTo>
                    <a:pt x="18271" y="24336"/>
                    <a:pt x="18682" y="23741"/>
                    <a:pt x="19092" y="23142"/>
                  </a:cubicBezTo>
                  <a:cubicBezTo>
                    <a:pt x="19134" y="23084"/>
                    <a:pt x="19176" y="23016"/>
                    <a:pt x="19184" y="22949"/>
                  </a:cubicBezTo>
                  <a:cubicBezTo>
                    <a:pt x="19226" y="22518"/>
                    <a:pt x="19239" y="22082"/>
                    <a:pt x="19318" y="21651"/>
                  </a:cubicBezTo>
                  <a:cubicBezTo>
                    <a:pt x="19389" y="21245"/>
                    <a:pt x="19394" y="20826"/>
                    <a:pt x="19427" y="20407"/>
                  </a:cubicBezTo>
                  <a:cubicBezTo>
                    <a:pt x="19457" y="20038"/>
                    <a:pt x="19482" y="19670"/>
                    <a:pt x="19503" y="19301"/>
                  </a:cubicBezTo>
                  <a:cubicBezTo>
                    <a:pt x="19519" y="19037"/>
                    <a:pt x="19524" y="18778"/>
                    <a:pt x="19540" y="18518"/>
                  </a:cubicBezTo>
                  <a:cubicBezTo>
                    <a:pt x="19574" y="18074"/>
                    <a:pt x="19616" y="17634"/>
                    <a:pt x="19645" y="17190"/>
                  </a:cubicBezTo>
                  <a:cubicBezTo>
                    <a:pt x="19674" y="16763"/>
                    <a:pt x="19658" y="16336"/>
                    <a:pt x="19750" y="15913"/>
                  </a:cubicBezTo>
                  <a:cubicBezTo>
                    <a:pt x="19771" y="15825"/>
                    <a:pt x="19771" y="15733"/>
                    <a:pt x="19779" y="15645"/>
                  </a:cubicBezTo>
                  <a:cubicBezTo>
                    <a:pt x="19800" y="15343"/>
                    <a:pt x="19817" y="15046"/>
                    <a:pt x="19846" y="14748"/>
                  </a:cubicBezTo>
                  <a:cubicBezTo>
                    <a:pt x="19896" y="14296"/>
                    <a:pt x="19959" y="13843"/>
                    <a:pt x="20009" y="13395"/>
                  </a:cubicBezTo>
                  <a:cubicBezTo>
                    <a:pt x="20055" y="12943"/>
                    <a:pt x="20072" y="12486"/>
                    <a:pt x="20131" y="12034"/>
                  </a:cubicBezTo>
                  <a:cubicBezTo>
                    <a:pt x="20206" y="11448"/>
                    <a:pt x="20307" y="10865"/>
                    <a:pt x="20399" y="10283"/>
                  </a:cubicBezTo>
                  <a:cubicBezTo>
                    <a:pt x="20428" y="10103"/>
                    <a:pt x="20445" y="9919"/>
                    <a:pt x="20403" y="9705"/>
                  </a:cubicBezTo>
                  <a:cubicBezTo>
                    <a:pt x="20336" y="9793"/>
                    <a:pt x="20290" y="9848"/>
                    <a:pt x="20248" y="9906"/>
                  </a:cubicBezTo>
                  <a:cubicBezTo>
                    <a:pt x="19896" y="10413"/>
                    <a:pt x="19549" y="10924"/>
                    <a:pt x="19193" y="11431"/>
                  </a:cubicBezTo>
                  <a:cubicBezTo>
                    <a:pt x="18979" y="11737"/>
                    <a:pt x="18765" y="12042"/>
                    <a:pt x="18543" y="12344"/>
                  </a:cubicBezTo>
                  <a:cubicBezTo>
                    <a:pt x="18317" y="12650"/>
                    <a:pt x="18087" y="12960"/>
                    <a:pt x="17844" y="13253"/>
                  </a:cubicBezTo>
                  <a:cubicBezTo>
                    <a:pt x="17584" y="13567"/>
                    <a:pt x="17291" y="13856"/>
                    <a:pt x="17031" y="14170"/>
                  </a:cubicBezTo>
                  <a:cubicBezTo>
                    <a:pt x="16734" y="14535"/>
                    <a:pt x="16445" y="14912"/>
                    <a:pt x="16160" y="15293"/>
                  </a:cubicBezTo>
                  <a:cubicBezTo>
                    <a:pt x="15963" y="15552"/>
                    <a:pt x="15787" y="15829"/>
                    <a:pt x="15595" y="16093"/>
                  </a:cubicBezTo>
                  <a:cubicBezTo>
                    <a:pt x="15502" y="16214"/>
                    <a:pt x="15381" y="16315"/>
                    <a:pt x="15280" y="16432"/>
                  </a:cubicBezTo>
                  <a:cubicBezTo>
                    <a:pt x="15100" y="16658"/>
                    <a:pt x="14924" y="16889"/>
                    <a:pt x="14744" y="17119"/>
                  </a:cubicBezTo>
                  <a:cubicBezTo>
                    <a:pt x="14631" y="17266"/>
                    <a:pt x="14594" y="17425"/>
                    <a:pt x="14602" y="17622"/>
                  </a:cubicBezTo>
                  <a:cubicBezTo>
                    <a:pt x="14640" y="18585"/>
                    <a:pt x="14640" y="19548"/>
                    <a:pt x="14527" y="20512"/>
                  </a:cubicBezTo>
                  <a:cubicBezTo>
                    <a:pt x="14518" y="20583"/>
                    <a:pt x="14510" y="20663"/>
                    <a:pt x="14468" y="20717"/>
                  </a:cubicBezTo>
                  <a:cubicBezTo>
                    <a:pt x="14250" y="20998"/>
                    <a:pt x="14041" y="21282"/>
                    <a:pt x="13798" y="21542"/>
                  </a:cubicBezTo>
                  <a:cubicBezTo>
                    <a:pt x="13446" y="21911"/>
                    <a:pt x="13073" y="22258"/>
                    <a:pt x="12713" y="22614"/>
                  </a:cubicBezTo>
                  <a:cubicBezTo>
                    <a:pt x="12684" y="22644"/>
                    <a:pt x="12667" y="22686"/>
                    <a:pt x="12637" y="22736"/>
                  </a:cubicBezTo>
                  <a:cubicBezTo>
                    <a:pt x="12730" y="22790"/>
                    <a:pt x="12805" y="22836"/>
                    <a:pt x="12880" y="22887"/>
                  </a:cubicBezTo>
                  <a:cubicBezTo>
                    <a:pt x="13174" y="23084"/>
                    <a:pt x="13475" y="23272"/>
                    <a:pt x="13760" y="23486"/>
                  </a:cubicBezTo>
                  <a:cubicBezTo>
                    <a:pt x="14091" y="23733"/>
                    <a:pt x="14409" y="24009"/>
                    <a:pt x="14736" y="24269"/>
                  </a:cubicBezTo>
                  <a:cubicBezTo>
                    <a:pt x="14891" y="24390"/>
                    <a:pt x="15050" y="24512"/>
                    <a:pt x="15218" y="24625"/>
                  </a:cubicBezTo>
                  <a:cubicBezTo>
                    <a:pt x="15599" y="24885"/>
                    <a:pt x="15984" y="25144"/>
                    <a:pt x="16370" y="25400"/>
                  </a:cubicBezTo>
                  <a:cubicBezTo>
                    <a:pt x="16625" y="25567"/>
                    <a:pt x="16889" y="25727"/>
                    <a:pt x="17165" y="25898"/>
                  </a:cubicBezTo>
                  <a:moveTo>
                    <a:pt x="11553" y="15808"/>
                  </a:moveTo>
                  <a:cubicBezTo>
                    <a:pt x="12110" y="16189"/>
                    <a:pt x="12679" y="16549"/>
                    <a:pt x="13299" y="16813"/>
                  </a:cubicBezTo>
                  <a:cubicBezTo>
                    <a:pt x="13580" y="16935"/>
                    <a:pt x="13890" y="16997"/>
                    <a:pt x="14191" y="17060"/>
                  </a:cubicBezTo>
                  <a:cubicBezTo>
                    <a:pt x="14275" y="17081"/>
                    <a:pt x="14401" y="17052"/>
                    <a:pt x="14468" y="16993"/>
                  </a:cubicBezTo>
                  <a:cubicBezTo>
                    <a:pt x="14627" y="16851"/>
                    <a:pt x="14769" y="16683"/>
                    <a:pt x="14916" y="16520"/>
                  </a:cubicBezTo>
                  <a:cubicBezTo>
                    <a:pt x="15017" y="16407"/>
                    <a:pt x="15109" y="16285"/>
                    <a:pt x="15205" y="16168"/>
                  </a:cubicBezTo>
                  <a:cubicBezTo>
                    <a:pt x="15234" y="16135"/>
                    <a:pt x="15280" y="16118"/>
                    <a:pt x="15306" y="16084"/>
                  </a:cubicBezTo>
                  <a:cubicBezTo>
                    <a:pt x="15603" y="15682"/>
                    <a:pt x="15892" y="15276"/>
                    <a:pt x="16189" y="14878"/>
                  </a:cubicBezTo>
                  <a:cubicBezTo>
                    <a:pt x="16487" y="14489"/>
                    <a:pt x="16751" y="14070"/>
                    <a:pt x="17128" y="13743"/>
                  </a:cubicBezTo>
                  <a:cubicBezTo>
                    <a:pt x="17195" y="13684"/>
                    <a:pt x="17232" y="13596"/>
                    <a:pt x="17283" y="13521"/>
                  </a:cubicBezTo>
                  <a:cubicBezTo>
                    <a:pt x="17320" y="13458"/>
                    <a:pt x="17345" y="13383"/>
                    <a:pt x="17400" y="13341"/>
                  </a:cubicBezTo>
                  <a:cubicBezTo>
                    <a:pt x="17798" y="12997"/>
                    <a:pt x="18058" y="12541"/>
                    <a:pt x="18372" y="12130"/>
                  </a:cubicBezTo>
                  <a:cubicBezTo>
                    <a:pt x="18527" y="11929"/>
                    <a:pt x="18661" y="11711"/>
                    <a:pt x="18811" y="11506"/>
                  </a:cubicBezTo>
                  <a:cubicBezTo>
                    <a:pt x="19080" y="11138"/>
                    <a:pt x="19360" y="10782"/>
                    <a:pt x="19620" y="10409"/>
                  </a:cubicBezTo>
                  <a:cubicBezTo>
                    <a:pt x="19938" y="9956"/>
                    <a:pt x="20244" y="9492"/>
                    <a:pt x="20554" y="9035"/>
                  </a:cubicBezTo>
                  <a:cubicBezTo>
                    <a:pt x="20663" y="8867"/>
                    <a:pt x="20772" y="8700"/>
                    <a:pt x="20876" y="8528"/>
                  </a:cubicBezTo>
                  <a:cubicBezTo>
                    <a:pt x="21019" y="8289"/>
                    <a:pt x="21145" y="8034"/>
                    <a:pt x="21304" y="7808"/>
                  </a:cubicBezTo>
                  <a:cubicBezTo>
                    <a:pt x="21756" y="7179"/>
                    <a:pt x="22250" y="6580"/>
                    <a:pt x="22594" y="5881"/>
                  </a:cubicBezTo>
                  <a:cubicBezTo>
                    <a:pt x="22690" y="5676"/>
                    <a:pt x="22795" y="5475"/>
                    <a:pt x="22908" y="5278"/>
                  </a:cubicBezTo>
                  <a:cubicBezTo>
                    <a:pt x="23193" y="4796"/>
                    <a:pt x="23431" y="4298"/>
                    <a:pt x="23524" y="3745"/>
                  </a:cubicBezTo>
                  <a:cubicBezTo>
                    <a:pt x="23574" y="3439"/>
                    <a:pt x="23662" y="3125"/>
                    <a:pt x="23620" y="2827"/>
                  </a:cubicBezTo>
                  <a:cubicBezTo>
                    <a:pt x="23549" y="2245"/>
                    <a:pt x="23335" y="1705"/>
                    <a:pt x="22937" y="1253"/>
                  </a:cubicBezTo>
                  <a:cubicBezTo>
                    <a:pt x="22489" y="746"/>
                    <a:pt x="21940" y="436"/>
                    <a:pt x="21279" y="331"/>
                  </a:cubicBezTo>
                  <a:cubicBezTo>
                    <a:pt x="21111" y="306"/>
                    <a:pt x="20935" y="323"/>
                    <a:pt x="20763" y="344"/>
                  </a:cubicBezTo>
                  <a:cubicBezTo>
                    <a:pt x="20512" y="377"/>
                    <a:pt x="20252" y="398"/>
                    <a:pt x="20018" y="486"/>
                  </a:cubicBezTo>
                  <a:cubicBezTo>
                    <a:pt x="19033" y="876"/>
                    <a:pt x="18175" y="1458"/>
                    <a:pt x="17475" y="2262"/>
                  </a:cubicBezTo>
                  <a:cubicBezTo>
                    <a:pt x="17295" y="2467"/>
                    <a:pt x="17111" y="2664"/>
                    <a:pt x="16931" y="2869"/>
                  </a:cubicBezTo>
                  <a:cubicBezTo>
                    <a:pt x="16633" y="3213"/>
                    <a:pt x="16332" y="3548"/>
                    <a:pt x="16051" y="3900"/>
                  </a:cubicBezTo>
                  <a:cubicBezTo>
                    <a:pt x="15791" y="4226"/>
                    <a:pt x="15561" y="4578"/>
                    <a:pt x="15314" y="4918"/>
                  </a:cubicBezTo>
                  <a:cubicBezTo>
                    <a:pt x="15142" y="5152"/>
                    <a:pt x="14958" y="5378"/>
                    <a:pt x="14786" y="5613"/>
                  </a:cubicBezTo>
                  <a:cubicBezTo>
                    <a:pt x="14581" y="5902"/>
                    <a:pt x="14392" y="6199"/>
                    <a:pt x="14183" y="6484"/>
                  </a:cubicBezTo>
                  <a:cubicBezTo>
                    <a:pt x="13798" y="7012"/>
                    <a:pt x="13396" y="7527"/>
                    <a:pt x="13010" y="8055"/>
                  </a:cubicBezTo>
                  <a:cubicBezTo>
                    <a:pt x="12734" y="8436"/>
                    <a:pt x="12474" y="8834"/>
                    <a:pt x="12202" y="9219"/>
                  </a:cubicBezTo>
                  <a:cubicBezTo>
                    <a:pt x="12076" y="9399"/>
                    <a:pt x="11938" y="9563"/>
                    <a:pt x="11812" y="9739"/>
                  </a:cubicBezTo>
                  <a:cubicBezTo>
                    <a:pt x="11536" y="10132"/>
                    <a:pt x="11272" y="10534"/>
                    <a:pt x="10996" y="10928"/>
                  </a:cubicBezTo>
                  <a:cubicBezTo>
                    <a:pt x="10732" y="11301"/>
                    <a:pt x="10451" y="11657"/>
                    <a:pt x="10191" y="12030"/>
                  </a:cubicBezTo>
                  <a:cubicBezTo>
                    <a:pt x="9944" y="12390"/>
                    <a:pt x="9714" y="12759"/>
                    <a:pt x="9475" y="13123"/>
                  </a:cubicBezTo>
                  <a:cubicBezTo>
                    <a:pt x="9400" y="13236"/>
                    <a:pt x="9333" y="13358"/>
                    <a:pt x="9253" y="13467"/>
                  </a:cubicBezTo>
                  <a:cubicBezTo>
                    <a:pt x="9190" y="13559"/>
                    <a:pt x="9203" y="13638"/>
                    <a:pt x="9266" y="13718"/>
                  </a:cubicBezTo>
                  <a:cubicBezTo>
                    <a:pt x="9387" y="13877"/>
                    <a:pt x="9492" y="14053"/>
                    <a:pt x="9634" y="14191"/>
                  </a:cubicBezTo>
                  <a:cubicBezTo>
                    <a:pt x="10095" y="14627"/>
                    <a:pt x="10572" y="15050"/>
                    <a:pt x="11042" y="15477"/>
                  </a:cubicBezTo>
                  <a:moveTo>
                    <a:pt x="17224" y="26242"/>
                  </a:moveTo>
                  <a:cubicBezTo>
                    <a:pt x="16943" y="26066"/>
                    <a:pt x="16684" y="25902"/>
                    <a:pt x="16424" y="25735"/>
                  </a:cubicBezTo>
                  <a:cubicBezTo>
                    <a:pt x="16181" y="25580"/>
                    <a:pt x="15934" y="25425"/>
                    <a:pt x="15699" y="25253"/>
                  </a:cubicBezTo>
                  <a:cubicBezTo>
                    <a:pt x="15205" y="24901"/>
                    <a:pt x="14719" y="24533"/>
                    <a:pt x="14229" y="24177"/>
                  </a:cubicBezTo>
                  <a:cubicBezTo>
                    <a:pt x="13869" y="23913"/>
                    <a:pt x="13509" y="23653"/>
                    <a:pt x="13144" y="23393"/>
                  </a:cubicBezTo>
                  <a:cubicBezTo>
                    <a:pt x="12931" y="23243"/>
                    <a:pt x="12717" y="23084"/>
                    <a:pt x="12499" y="22937"/>
                  </a:cubicBezTo>
                  <a:cubicBezTo>
                    <a:pt x="12436" y="22895"/>
                    <a:pt x="12353" y="22853"/>
                    <a:pt x="12281" y="22857"/>
                  </a:cubicBezTo>
                  <a:cubicBezTo>
                    <a:pt x="11670" y="22891"/>
                    <a:pt x="11104" y="22715"/>
                    <a:pt x="10564" y="22472"/>
                  </a:cubicBezTo>
                  <a:cubicBezTo>
                    <a:pt x="9953" y="22196"/>
                    <a:pt x="9349" y="21890"/>
                    <a:pt x="8750" y="21584"/>
                  </a:cubicBezTo>
                  <a:cubicBezTo>
                    <a:pt x="8516" y="21463"/>
                    <a:pt x="8306" y="21303"/>
                    <a:pt x="8080" y="21165"/>
                  </a:cubicBezTo>
                  <a:cubicBezTo>
                    <a:pt x="7465" y="20784"/>
                    <a:pt x="6941" y="20294"/>
                    <a:pt x="6438" y="19779"/>
                  </a:cubicBezTo>
                  <a:cubicBezTo>
                    <a:pt x="6019" y="19347"/>
                    <a:pt x="5613" y="18903"/>
                    <a:pt x="5224" y="18447"/>
                  </a:cubicBezTo>
                  <a:cubicBezTo>
                    <a:pt x="4977" y="18158"/>
                    <a:pt x="4775" y="17831"/>
                    <a:pt x="4553" y="17521"/>
                  </a:cubicBezTo>
                  <a:cubicBezTo>
                    <a:pt x="4545" y="17504"/>
                    <a:pt x="4533" y="17488"/>
                    <a:pt x="4528" y="17471"/>
                  </a:cubicBezTo>
                  <a:cubicBezTo>
                    <a:pt x="4424" y="17065"/>
                    <a:pt x="4072" y="16876"/>
                    <a:pt x="3766" y="16675"/>
                  </a:cubicBezTo>
                  <a:cubicBezTo>
                    <a:pt x="3276" y="16348"/>
                    <a:pt x="2782" y="16030"/>
                    <a:pt x="2313" y="15674"/>
                  </a:cubicBezTo>
                  <a:cubicBezTo>
                    <a:pt x="1931" y="15381"/>
                    <a:pt x="1538" y="15108"/>
                    <a:pt x="1152" y="14819"/>
                  </a:cubicBezTo>
                  <a:cubicBezTo>
                    <a:pt x="813" y="14564"/>
                    <a:pt x="474" y="14300"/>
                    <a:pt x="139" y="14036"/>
                  </a:cubicBezTo>
                  <a:cubicBezTo>
                    <a:pt x="5" y="13927"/>
                    <a:pt x="0" y="13831"/>
                    <a:pt x="118" y="13689"/>
                  </a:cubicBezTo>
                  <a:cubicBezTo>
                    <a:pt x="306" y="13462"/>
                    <a:pt x="511" y="13240"/>
                    <a:pt x="692" y="13006"/>
                  </a:cubicBezTo>
                  <a:cubicBezTo>
                    <a:pt x="847" y="12801"/>
                    <a:pt x="976" y="12583"/>
                    <a:pt x="1119" y="12369"/>
                  </a:cubicBezTo>
                  <a:cubicBezTo>
                    <a:pt x="1420" y="11917"/>
                    <a:pt x="1722" y="11464"/>
                    <a:pt x="2032" y="11016"/>
                  </a:cubicBezTo>
                  <a:cubicBezTo>
                    <a:pt x="2074" y="10953"/>
                    <a:pt x="2137" y="10886"/>
                    <a:pt x="2204" y="10857"/>
                  </a:cubicBezTo>
                  <a:cubicBezTo>
                    <a:pt x="2618" y="10673"/>
                    <a:pt x="3037" y="10497"/>
                    <a:pt x="3456" y="10325"/>
                  </a:cubicBezTo>
                  <a:cubicBezTo>
                    <a:pt x="3967" y="10116"/>
                    <a:pt x="4486" y="9919"/>
                    <a:pt x="4997" y="9709"/>
                  </a:cubicBezTo>
                  <a:cubicBezTo>
                    <a:pt x="5148" y="9651"/>
                    <a:pt x="5295" y="9575"/>
                    <a:pt x="5446" y="9508"/>
                  </a:cubicBezTo>
                  <a:cubicBezTo>
                    <a:pt x="5894" y="9307"/>
                    <a:pt x="6338" y="9106"/>
                    <a:pt x="6786" y="8905"/>
                  </a:cubicBezTo>
                  <a:cubicBezTo>
                    <a:pt x="6970" y="8826"/>
                    <a:pt x="7159" y="8759"/>
                    <a:pt x="7339" y="8679"/>
                  </a:cubicBezTo>
                  <a:cubicBezTo>
                    <a:pt x="8382" y="8227"/>
                    <a:pt x="9429" y="7778"/>
                    <a:pt x="10468" y="7313"/>
                  </a:cubicBezTo>
                  <a:cubicBezTo>
                    <a:pt x="11142" y="7016"/>
                    <a:pt x="11808" y="6706"/>
                    <a:pt x="12474" y="6388"/>
                  </a:cubicBezTo>
                  <a:cubicBezTo>
                    <a:pt x="13178" y="6049"/>
                    <a:pt x="13877" y="5697"/>
                    <a:pt x="14573" y="5345"/>
                  </a:cubicBezTo>
                  <a:cubicBezTo>
                    <a:pt x="14652" y="5307"/>
                    <a:pt x="14715" y="5236"/>
                    <a:pt x="14769" y="5169"/>
                  </a:cubicBezTo>
                  <a:cubicBezTo>
                    <a:pt x="15327" y="4448"/>
                    <a:pt x="15875" y="3720"/>
                    <a:pt x="16441" y="3008"/>
                  </a:cubicBezTo>
                  <a:cubicBezTo>
                    <a:pt x="16667" y="2723"/>
                    <a:pt x="16952" y="2484"/>
                    <a:pt x="17174" y="2195"/>
                  </a:cubicBezTo>
                  <a:cubicBezTo>
                    <a:pt x="17408" y="1893"/>
                    <a:pt x="17676" y="1630"/>
                    <a:pt x="17961" y="1370"/>
                  </a:cubicBezTo>
                  <a:cubicBezTo>
                    <a:pt x="18347" y="1018"/>
                    <a:pt x="18791" y="758"/>
                    <a:pt x="19251" y="532"/>
                  </a:cubicBezTo>
                  <a:cubicBezTo>
                    <a:pt x="19498" y="411"/>
                    <a:pt x="19737" y="264"/>
                    <a:pt x="19993" y="189"/>
                  </a:cubicBezTo>
                  <a:cubicBezTo>
                    <a:pt x="20269" y="105"/>
                    <a:pt x="20566" y="97"/>
                    <a:pt x="20851" y="55"/>
                  </a:cubicBezTo>
                  <a:cubicBezTo>
                    <a:pt x="20960" y="42"/>
                    <a:pt x="21065" y="25"/>
                    <a:pt x="21174" y="17"/>
                  </a:cubicBezTo>
                  <a:cubicBezTo>
                    <a:pt x="21245" y="9"/>
                    <a:pt x="21320" y="0"/>
                    <a:pt x="21387" y="21"/>
                  </a:cubicBezTo>
                  <a:cubicBezTo>
                    <a:pt x="21823" y="151"/>
                    <a:pt x="22267" y="256"/>
                    <a:pt x="22636" y="541"/>
                  </a:cubicBezTo>
                  <a:cubicBezTo>
                    <a:pt x="23209" y="980"/>
                    <a:pt x="23603" y="1533"/>
                    <a:pt x="23821" y="2229"/>
                  </a:cubicBezTo>
                  <a:cubicBezTo>
                    <a:pt x="23980" y="2731"/>
                    <a:pt x="23913" y="3209"/>
                    <a:pt x="23829" y="3707"/>
                  </a:cubicBezTo>
                  <a:cubicBezTo>
                    <a:pt x="23691" y="4536"/>
                    <a:pt x="23260" y="5232"/>
                    <a:pt x="22866" y="5948"/>
                  </a:cubicBezTo>
                  <a:cubicBezTo>
                    <a:pt x="22644" y="6354"/>
                    <a:pt x="22414" y="6761"/>
                    <a:pt x="22141" y="7133"/>
                  </a:cubicBezTo>
                  <a:cubicBezTo>
                    <a:pt x="21802" y="7590"/>
                    <a:pt x="21454" y="8042"/>
                    <a:pt x="21161" y="8537"/>
                  </a:cubicBezTo>
                  <a:cubicBezTo>
                    <a:pt x="21069" y="8696"/>
                    <a:pt x="20973" y="8846"/>
                    <a:pt x="20885" y="9006"/>
                  </a:cubicBezTo>
                  <a:cubicBezTo>
                    <a:pt x="20751" y="9253"/>
                    <a:pt x="20759" y="9533"/>
                    <a:pt x="20717" y="9801"/>
                  </a:cubicBezTo>
                  <a:cubicBezTo>
                    <a:pt x="20650" y="10271"/>
                    <a:pt x="20596" y="10740"/>
                    <a:pt x="20533" y="11209"/>
                  </a:cubicBezTo>
                  <a:cubicBezTo>
                    <a:pt x="20470" y="11695"/>
                    <a:pt x="20403" y="12181"/>
                    <a:pt x="20344" y="12666"/>
                  </a:cubicBezTo>
                  <a:cubicBezTo>
                    <a:pt x="20269" y="13270"/>
                    <a:pt x="20194" y="13877"/>
                    <a:pt x="20135" y="14480"/>
                  </a:cubicBezTo>
                  <a:cubicBezTo>
                    <a:pt x="20030" y="15561"/>
                    <a:pt x="19884" y="16633"/>
                    <a:pt x="19863" y="17718"/>
                  </a:cubicBezTo>
                  <a:cubicBezTo>
                    <a:pt x="19846" y="18480"/>
                    <a:pt x="19766" y="19243"/>
                    <a:pt x="19704" y="20005"/>
                  </a:cubicBezTo>
                  <a:cubicBezTo>
                    <a:pt x="19666" y="20541"/>
                    <a:pt x="19607" y="21073"/>
                    <a:pt x="19561" y="21609"/>
                  </a:cubicBezTo>
                  <a:cubicBezTo>
                    <a:pt x="19524" y="22041"/>
                    <a:pt x="19503" y="22476"/>
                    <a:pt x="19465" y="22912"/>
                  </a:cubicBezTo>
                  <a:cubicBezTo>
                    <a:pt x="19452" y="23012"/>
                    <a:pt x="19423" y="23125"/>
                    <a:pt x="19364" y="23209"/>
                  </a:cubicBezTo>
                  <a:cubicBezTo>
                    <a:pt x="18912" y="23871"/>
                    <a:pt x="18443" y="24520"/>
                    <a:pt x="17986" y="25178"/>
                  </a:cubicBezTo>
                  <a:cubicBezTo>
                    <a:pt x="17810" y="25433"/>
                    <a:pt x="17651" y="25697"/>
                    <a:pt x="17479" y="25953"/>
                  </a:cubicBezTo>
                  <a:cubicBezTo>
                    <a:pt x="17408" y="26053"/>
                    <a:pt x="17312" y="26141"/>
                    <a:pt x="17224" y="26242"/>
                  </a:cubicBez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23"/>
            <p:cNvSpPr/>
            <p:nvPr/>
          </p:nvSpPr>
          <p:spPr>
            <a:xfrm rot="-2133592">
              <a:off x="1498698" y="1739812"/>
              <a:ext cx="350461" cy="351489"/>
            </a:xfrm>
            <a:custGeom>
              <a:avLst/>
              <a:gdLst/>
              <a:ahLst/>
              <a:cxnLst/>
              <a:rect l="l" t="t" r="r" b="b"/>
              <a:pathLst>
                <a:path w="4060" h="4072" extrusionOk="0">
                  <a:moveTo>
                    <a:pt x="3335" y="3163"/>
                  </a:moveTo>
                  <a:cubicBezTo>
                    <a:pt x="3460" y="2928"/>
                    <a:pt x="3590" y="2727"/>
                    <a:pt x="3682" y="2513"/>
                  </a:cubicBezTo>
                  <a:cubicBezTo>
                    <a:pt x="3871" y="2094"/>
                    <a:pt x="3846" y="1701"/>
                    <a:pt x="3552" y="1315"/>
                  </a:cubicBezTo>
                  <a:cubicBezTo>
                    <a:pt x="3314" y="1001"/>
                    <a:pt x="3075" y="704"/>
                    <a:pt x="2731" y="499"/>
                  </a:cubicBezTo>
                  <a:cubicBezTo>
                    <a:pt x="2359" y="268"/>
                    <a:pt x="1961" y="205"/>
                    <a:pt x="1571" y="423"/>
                  </a:cubicBezTo>
                  <a:cubicBezTo>
                    <a:pt x="939" y="775"/>
                    <a:pt x="541" y="1328"/>
                    <a:pt x="344" y="2019"/>
                  </a:cubicBezTo>
                  <a:cubicBezTo>
                    <a:pt x="277" y="2254"/>
                    <a:pt x="310" y="2492"/>
                    <a:pt x="432" y="2706"/>
                  </a:cubicBezTo>
                  <a:cubicBezTo>
                    <a:pt x="667" y="3108"/>
                    <a:pt x="964" y="3443"/>
                    <a:pt x="1437" y="3573"/>
                  </a:cubicBezTo>
                  <a:cubicBezTo>
                    <a:pt x="1504" y="3590"/>
                    <a:pt x="1571" y="3623"/>
                    <a:pt x="1638" y="3648"/>
                  </a:cubicBezTo>
                  <a:cubicBezTo>
                    <a:pt x="2028" y="3791"/>
                    <a:pt x="2422" y="3841"/>
                    <a:pt x="2790" y="3611"/>
                  </a:cubicBezTo>
                  <a:cubicBezTo>
                    <a:pt x="2991" y="3485"/>
                    <a:pt x="3163" y="3305"/>
                    <a:pt x="3335" y="3163"/>
                  </a:cubicBezTo>
                  <a:close/>
                  <a:moveTo>
                    <a:pt x="625" y="968"/>
                  </a:moveTo>
                  <a:cubicBezTo>
                    <a:pt x="880" y="595"/>
                    <a:pt x="1240" y="348"/>
                    <a:pt x="1655" y="155"/>
                  </a:cubicBezTo>
                  <a:cubicBezTo>
                    <a:pt x="1994" y="0"/>
                    <a:pt x="2317" y="59"/>
                    <a:pt x="2631" y="189"/>
                  </a:cubicBezTo>
                  <a:cubicBezTo>
                    <a:pt x="3289" y="457"/>
                    <a:pt x="3686" y="1001"/>
                    <a:pt x="3976" y="1621"/>
                  </a:cubicBezTo>
                  <a:cubicBezTo>
                    <a:pt x="4047" y="1772"/>
                    <a:pt x="4059" y="1986"/>
                    <a:pt x="4022" y="2149"/>
                  </a:cubicBezTo>
                  <a:cubicBezTo>
                    <a:pt x="3867" y="2815"/>
                    <a:pt x="3536" y="3380"/>
                    <a:pt x="2958" y="3770"/>
                  </a:cubicBezTo>
                  <a:cubicBezTo>
                    <a:pt x="2530" y="4059"/>
                    <a:pt x="2066" y="4071"/>
                    <a:pt x="1601" y="3900"/>
                  </a:cubicBezTo>
                  <a:cubicBezTo>
                    <a:pt x="1307" y="3791"/>
                    <a:pt x="976" y="3736"/>
                    <a:pt x="746" y="3498"/>
                  </a:cubicBezTo>
                  <a:cubicBezTo>
                    <a:pt x="574" y="3326"/>
                    <a:pt x="411" y="3142"/>
                    <a:pt x="269" y="2945"/>
                  </a:cubicBezTo>
                  <a:cubicBezTo>
                    <a:pt x="30" y="2610"/>
                    <a:pt x="1" y="2229"/>
                    <a:pt x="139" y="1852"/>
                  </a:cubicBezTo>
                  <a:cubicBezTo>
                    <a:pt x="256" y="1537"/>
                    <a:pt x="373" y="1219"/>
                    <a:pt x="625" y="968"/>
                  </a:cubicBez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23"/>
            <p:cNvSpPr/>
            <p:nvPr/>
          </p:nvSpPr>
          <p:spPr>
            <a:xfrm rot="-2133592">
              <a:off x="1674948" y="1796608"/>
              <a:ext cx="88306" cy="144756"/>
            </a:xfrm>
            <a:custGeom>
              <a:avLst/>
              <a:gdLst/>
              <a:ahLst/>
              <a:cxnLst/>
              <a:rect l="l" t="t" r="r" b="b"/>
              <a:pathLst>
                <a:path w="1023" h="1677" extrusionOk="0">
                  <a:moveTo>
                    <a:pt x="245" y="1"/>
                  </a:moveTo>
                  <a:cubicBezTo>
                    <a:pt x="162" y="1"/>
                    <a:pt x="79" y="17"/>
                    <a:pt x="0" y="51"/>
                  </a:cubicBezTo>
                  <a:cubicBezTo>
                    <a:pt x="130" y="231"/>
                    <a:pt x="210" y="365"/>
                    <a:pt x="251" y="487"/>
                  </a:cubicBezTo>
                  <a:cubicBezTo>
                    <a:pt x="298" y="604"/>
                    <a:pt x="310" y="701"/>
                    <a:pt x="327" y="805"/>
                  </a:cubicBezTo>
                  <a:cubicBezTo>
                    <a:pt x="339" y="906"/>
                    <a:pt x="344" y="1023"/>
                    <a:pt x="335" y="1161"/>
                  </a:cubicBezTo>
                  <a:cubicBezTo>
                    <a:pt x="331" y="1300"/>
                    <a:pt x="310" y="1459"/>
                    <a:pt x="268" y="1677"/>
                  </a:cubicBezTo>
                  <a:cubicBezTo>
                    <a:pt x="490" y="1672"/>
                    <a:pt x="687" y="1551"/>
                    <a:pt x="821" y="1375"/>
                  </a:cubicBezTo>
                  <a:cubicBezTo>
                    <a:pt x="951" y="1199"/>
                    <a:pt x="1022" y="964"/>
                    <a:pt x="993" y="726"/>
                  </a:cubicBezTo>
                  <a:cubicBezTo>
                    <a:pt x="968" y="487"/>
                    <a:pt x="830" y="252"/>
                    <a:pt x="633" y="123"/>
                  </a:cubicBezTo>
                  <a:cubicBezTo>
                    <a:pt x="512" y="43"/>
                    <a:pt x="378" y="1"/>
                    <a:pt x="2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23"/>
            <p:cNvSpPr/>
            <p:nvPr/>
          </p:nvSpPr>
          <p:spPr>
            <a:xfrm rot="-2133592">
              <a:off x="1299894" y="3118240"/>
              <a:ext cx="730445" cy="504532"/>
            </a:xfrm>
            <a:custGeom>
              <a:avLst/>
              <a:gdLst/>
              <a:ahLst/>
              <a:cxnLst/>
              <a:rect l="l" t="t" r="r" b="b"/>
              <a:pathLst>
                <a:path w="8462" h="5845" extrusionOk="0">
                  <a:moveTo>
                    <a:pt x="108" y="0"/>
                  </a:moveTo>
                  <a:cubicBezTo>
                    <a:pt x="56" y="0"/>
                    <a:pt x="0" y="49"/>
                    <a:pt x="24" y="114"/>
                  </a:cubicBezTo>
                  <a:cubicBezTo>
                    <a:pt x="292" y="814"/>
                    <a:pt x="883" y="1287"/>
                    <a:pt x="1402" y="1794"/>
                  </a:cubicBezTo>
                  <a:cubicBezTo>
                    <a:pt x="2161" y="2543"/>
                    <a:pt x="2990" y="3197"/>
                    <a:pt x="3844" y="3834"/>
                  </a:cubicBezTo>
                  <a:cubicBezTo>
                    <a:pt x="5155" y="4805"/>
                    <a:pt x="6680" y="5697"/>
                    <a:pt x="8335" y="5844"/>
                  </a:cubicBezTo>
                  <a:cubicBezTo>
                    <a:pt x="8337" y="5844"/>
                    <a:pt x="8340" y="5844"/>
                    <a:pt x="8342" y="5844"/>
                  </a:cubicBezTo>
                  <a:cubicBezTo>
                    <a:pt x="8444" y="5844"/>
                    <a:pt x="8462" y="5685"/>
                    <a:pt x="8355" y="5677"/>
                  </a:cubicBezTo>
                  <a:cubicBezTo>
                    <a:pt x="6730" y="5534"/>
                    <a:pt x="5235" y="4655"/>
                    <a:pt x="3949" y="3700"/>
                  </a:cubicBezTo>
                  <a:cubicBezTo>
                    <a:pt x="3149" y="3105"/>
                    <a:pt x="2353" y="2506"/>
                    <a:pt x="1641" y="1802"/>
                  </a:cubicBezTo>
                  <a:cubicBezTo>
                    <a:pt x="1105" y="1274"/>
                    <a:pt x="460" y="776"/>
                    <a:pt x="179" y="51"/>
                  </a:cubicBezTo>
                  <a:cubicBezTo>
                    <a:pt x="166" y="15"/>
                    <a:pt x="138" y="0"/>
                    <a:pt x="1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23"/>
            <p:cNvSpPr/>
            <p:nvPr/>
          </p:nvSpPr>
          <p:spPr>
            <a:xfrm rot="-2133592">
              <a:off x="1535839" y="1423143"/>
              <a:ext cx="299187" cy="215537"/>
            </a:xfrm>
            <a:custGeom>
              <a:avLst/>
              <a:gdLst/>
              <a:ahLst/>
              <a:cxnLst/>
              <a:rect l="l" t="t" r="r" b="b"/>
              <a:pathLst>
                <a:path w="3466" h="2497" extrusionOk="0">
                  <a:moveTo>
                    <a:pt x="183" y="1"/>
                  </a:moveTo>
                  <a:cubicBezTo>
                    <a:pt x="91" y="1"/>
                    <a:pt x="0" y="66"/>
                    <a:pt x="24" y="184"/>
                  </a:cubicBezTo>
                  <a:cubicBezTo>
                    <a:pt x="229" y="1244"/>
                    <a:pt x="1667" y="2497"/>
                    <a:pt x="2856" y="2497"/>
                  </a:cubicBezTo>
                  <a:cubicBezTo>
                    <a:pt x="3001" y="2497"/>
                    <a:pt x="3143" y="2478"/>
                    <a:pt x="3278" y="2438"/>
                  </a:cubicBezTo>
                  <a:cubicBezTo>
                    <a:pt x="3466" y="2380"/>
                    <a:pt x="3373" y="2116"/>
                    <a:pt x="3199" y="2116"/>
                  </a:cubicBezTo>
                  <a:cubicBezTo>
                    <a:pt x="3183" y="2116"/>
                    <a:pt x="3166" y="2119"/>
                    <a:pt x="3148" y="2124"/>
                  </a:cubicBezTo>
                  <a:cubicBezTo>
                    <a:pt x="3049" y="2153"/>
                    <a:pt x="2944" y="2167"/>
                    <a:pt x="2836" y="2167"/>
                  </a:cubicBezTo>
                  <a:cubicBezTo>
                    <a:pt x="1841" y="2167"/>
                    <a:pt x="521" y="1003"/>
                    <a:pt x="354" y="138"/>
                  </a:cubicBezTo>
                  <a:cubicBezTo>
                    <a:pt x="336" y="44"/>
                    <a:pt x="259" y="1"/>
                    <a:pt x="1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23"/>
            <p:cNvSpPr/>
            <p:nvPr/>
          </p:nvSpPr>
          <p:spPr>
            <a:xfrm rot="-2133592">
              <a:off x="1502783" y="1475386"/>
              <a:ext cx="356331" cy="257316"/>
            </a:xfrm>
            <a:custGeom>
              <a:avLst/>
              <a:gdLst/>
              <a:ahLst/>
              <a:cxnLst/>
              <a:rect l="l" t="t" r="r" b="b"/>
              <a:pathLst>
                <a:path w="4128" h="2981" extrusionOk="0">
                  <a:moveTo>
                    <a:pt x="95" y="0"/>
                  </a:moveTo>
                  <a:cubicBezTo>
                    <a:pt x="48" y="0"/>
                    <a:pt x="1" y="34"/>
                    <a:pt x="10" y="94"/>
                  </a:cubicBezTo>
                  <a:cubicBezTo>
                    <a:pt x="242" y="1772"/>
                    <a:pt x="2402" y="2980"/>
                    <a:pt x="3978" y="2980"/>
                  </a:cubicBezTo>
                  <a:cubicBezTo>
                    <a:pt x="3992" y="2980"/>
                    <a:pt x="4005" y="2980"/>
                    <a:pt x="4018" y="2980"/>
                  </a:cubicBezTo>
                  <a:cubicBezTo>
                    <a:pt x="4127" y="2980"/>
                    <a:pt x="4102" y="2812"/>
                    <a:pt x="3997" y="2812"/>
                  </a:cubicBezTo>
                  <a:cubicBezTo>
                    <a:pt x="3984" y="2812"/>
                    <a:pt x="3971" y="2813"/>
                    <a:pt x="3958" y="2813"/>
                  </a:cubicBezTo>
                  <a:cubicBezTo>
                    <a:pt x="2469" y="2813"/>
                    <a:pt x="397" y="1646"/>
                    <a:pt x="177" y="69"/>
                  </a:cubicBezTo>
                  <a:cubicBezTo>
                    <a:pt x="170" y="22"/>
                    <a:pt x="132" y="0"/>
                    <a:pt x="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23"/>
            <p:cNvSpPr/>
            <p:nvPr/>
          </p:nvSpPr>
          <p:spPr>
            <a:xfrm rot="-2133592">
              <a:off x="793105" y="3061433"/>
              <a:ext cx="432811" cy="298576"/>
            </a:xfrm>
            <a:custGeom>
              <a:avLst/>
              <a:gdLst/>
              <a:ahLst/>
              <a:cxnLst/>
              <a:rect l="l" t="t" r="r" b="b"/>
              <a:pathLst>
                <a:path w="5014" h="3459" extrusionOk="0">
                  <a:moveTo>
                    <a:pt x="256" y="0"/>
                  </a:moveTo>
                  <a:cubicBezTo>
                    <a:pt x="112" y="0"/>
                    <a:pt x="0" y="196"/>
                    <a:pt x="148" y="295"/>
                  </a:cubicBezTo>
                  <a:cubicBezTo>
                    <a:pt x="1685" y="1330"/>
                    <a:pt x="3097" y="2540"/>
                    <a:pt x="4726" y="3437"/>
                  </a:cubicBezTo>
                  <a:cubicBezTo>
                    <a:pt x="4753" y="3452"/>
                    <a:pt x="4778" y="3458"/>
                    <a:pt x="4801" y="3458"/>
                  </a:cubicBezTo>
                  <a:cubicBezTo>
                    <a:pt x="4944" y="3458"/>
                    <a:pt x="5014" y="3217"/>
                    <a:pt x="4852" y="3127"/>
                  </a:cubicBezTo>
                  <a:cubicBezTo>
                    <a:pt x="3252" y="2247"/>
                    <a:pt x="1865" y="1045"/>
                    <a:pt x="353" y="31"/>
                  </a:cubicBezTo>
                  <a:cubicBezTo>
                    <a:pt x="321" y="10"/>
                    <a:pt x="288" y="0"/>
                    <a:pt x="2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23"/>
            <p:cNvSpPr/>
            <p:nvPr/>
          </p:nvSpPr>
          <p:spPr>
            <a:xfrm rot="-2133592">
              <a:off x="804039" y="3126708"/>
              <a:ext cx="373595" cy="268364"/>
            </a:xfrm>
            <a:custGeom>
              <a:avLst/>
              <a:gdLst/>
              <a:ahLst/>
              <a:cxnLst/>
              <a:rect l="l" t="t" r="r" b="b"/>
              <a:pathLst>
                <a:path w="4328" h="3109" extrusionOk="0">
                  <a:moveTo>
                    <a:pt x="121" y="0"/>
                  </a:moveTo>
                  <a:cubicBezTo>
                    <a:pt x="54" y="0"/>
                    <a:pt x="0" y="97"/>
                    <a:pt x="68" y="154"/>
                  </a:cubicBezTo>
                  <a:cubicBezTo>
                    <a:pt x="1366" y="1218"/>
                    <a:pt x="2815" y="2077"/>
                    <a:pt x="4156" y="3091"/>
                  </a:cubicBezTo>
                  <a:cubicBezTo>
                    <a:pt x="4172" y="3103"/>
                    <a:pt x="4188" y="3109"/>
                    <a:pt x="4204" y="3109"/>
                  </a:cubicBezTo>
                  <a:cubicBezTo>
                    <a:pt x="4272" y="3109"/>
                    <a:pt x="4327" y="3011"/>
                    <a:pt x="4256" y="2957"/>
                  </a:cubicBezTo>
                  <a:cubicBezTo>
                    <a:pt x="2920" y="1943"/>
                    <a:pt x="1471" y="1084"/>
                    <a:pt x="172" y="20"/>
                  </a:cubicBezTo>
                  <a:cubicBezTo>
                    <a:pt x="156" y="6"/>
                    <a:pt x="138" y="0"/>
                    <a:pt x="1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23"/>
            <p:cNvSpPr/>
            <p:nvPr/>
          </p:nvSpPr>
          <p:spPr>
            <a:xfrm rot="-2133592">
              <a:off x="2098307" y="3042875"/>
              <a:ext cx="447917" cy="327147"/>
            </a:xfrm>
            <a:custGeom>
              <a:avLst/>
              <a:gdLst/>
              <a:ahLst/>
              <a:cxnLst/>
              <a:rect l="l" t="t" r="r" b="b"/>
              <a:pathLst>
                <a:path w="5189" h="3790" extrusionOk="0">
                  <a:moveTo>
                    <a:pt x="250" y="0"/>
                  </a:moveTo>
                  <a:cubicBezTo>
                    <a:pt x="112" y="0"/>
                    <a:pt x="1" y="195"/>
                    <a:pt x="141" y="297"/>
                  </a:cubicBezTo>
                  <a:cubicBezTo>
                    <a:pt x="1724" y="1432"/>
                    <a:pt x="3303" y="2568"/>
                    <a:pt x="4845" y="3753"/>
                  </a:cubicBezTo>
                  <a:cubicBezTo>
                    <a:pt x="4878" y="3779"/>
                    <a:pt x="4912" y="3789"/>
                    <a:pt x="4944" y="3789"/>
                  </a:cubicBezTo>
                  <a:cubicBezTo>
                    <a:pt x="5081" y="3789"/>
                    <a:pt x="5189" y="3594"/>
                    <a:pt x="5050" y="3489"/>
                  </a:cubicBezTo>
                  <a:cubicBezTo>
                    <a:pt x="3509" y="2304"/>
                    <a:pt x="1929" y="1169"/>
                    <a:pt x="346" y="33"/>
                  </a:cubicBezTo>
                  <a:cubicBezTo>
                    <a:pt x="315" y="10"/>
                    <a:pt x="282" y="0"/>
                    <a:pt x="2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23"/>
            <p:cNvSpPr/>
            <p:nvPr/>
          </p:nvSpPr>
          <p:spPr>
            <a:xfrm rot="-2133592">
              <a:off x="2138784" y="3116240"/>
              <a:ext cx="397765" cy="294001"/>
            </a:xfrm>
            <a:custGeom>
              <a:avLst/>
              <a:gdLst/>
              <a:ahLst/>
              <a:cxnLst/>
              <a:rect l="l" t="t" r="r" b="b"/>
              <a:pathLst>
                <a:path w="4608" h="3406" extrusionOk="0">
                  <a:moveTo>
                    <a:pt x="123" y="1"/>
                  </a:moveTo>
                  <a:cubicBezTo>
                    <a:pt x="55" y="1"/>
                    <a:pt x="0" y="98"/>
                    <a:pt x="71" y="149"/>
                  </a:cubicBezTo>
                  <a:cubicBezTo>
                    <a:pt x="1508" y="1255"/>
                    <a:pt x="2999" y="2285"/>
                    <a:pt x="4436" y="3387"/>
                  </a:cubicBezTo>
                  <a:cubicBezTo>
                    <a:pt x="4452" y="3400"/>
                    <a:pt x="4469" y="3405"/>
                    <a:pt x="4485" y="3405"/>
                  </a:cubicBezTo>
                  <a:cubicBezTo>
                    <a:pt x="4552" y="3405"/>
                    <a:pt x="4607" y="3308"/>
                    <a:pt x="4536" y="3257"/>
                  </a:cubicBezTo>
                  <a:cubicBezTo>
                    <a:pt x="3100" y="2155"/>
                    <a:pt x="1613" y="1121"/>
                    <a:pt x="172" y="19"/>
                  </a:cubicBezTo>
                  <a:cubicBezTo>
                    <a:pt x="156" y="6"/>
                    <a:pt x="139" y="1"/>
                    <a:pt x="1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23"/>
            <p:cNvSpPr/>
            <p:nvPr/>
          </p:nvSpPr>
          <p:spPr>
            <a:xfrm rot="-2133592">
              <a:off x="1415965" y="2764607"/>
              <a:ext cx="494358" cy="336988"/>
            </a:xfrm>
            <a:custGeom>
              <a:avLst/>
              <a:gdLst/>
              <a:ahLst/>
              <a:cxnLst/>
              <a:rect l="l" t="t" r="r" b="b"/>
              <a:pathLst>
                <a:path w="5727" h="3904" extrusionOk="0">
                  <a:moveTo>
                    <a:pt x="116" y="1"/>
                  </a:moveTo>
                  <a:cubicBezTo>
                    <a:pt x="58" y="1"/>
                    <a:pt x="0" y="71"/>
                    <a:pt x="43" y="138"/>
                  </a:cubicBezTo>
                  <a:cubicBezTo>
                    <a:pt x="663" y="1130"/>
                    <a:pt x="1764" y="1721"/>
                    <a:pt x="2694" y="2379"/>
                  </a:cubicBezTo>
                  <a:cubicBezTo>
                    <a:pt x="3578" y="3003"/>
                    <a:pt x="4487" y="3790"/>
                    <a:pt x="5605" y="3903"/>
                  </a:cubicBezTo>
                  <a:cubicBezTo>
                    <a:pt x="5609" y="3904"/>
                    <a:pt x="5613" y="3904"/>
                    <a:pt x="5616" y="3904"/>
                  </a:cubicBezTo>
                  <a:cubicBezTo>
                    <a:pt x="5711" y="3904"/>
                    <a:pt x="5727" y="3748"/>
                    <a:pt x="5626" y="3740"/>
                  </a:cubicBezTo>
                  <a:cubicBezTo>
                    <a:pt x="4483" y="3623"/>
                    <a:pt x="3557" y="2781"/>
                    <a:pt x="2652" y="2148"/>
                  </a:cubicBezTo>
                  <a:cubicBezTo>
                    <a:pt x="1777" y="1532"/>
                    <a:pt x="755" y="967"/>
                    <a:pt x="177" y="37"/>
                  </a:cubicBezTo>
                  <a:cubicBezTo>
                    <a:pt x="160" y="11"/>
                    <a:pt x="138" y="1"/>
                    <a:pt x="1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23"/>
            <p:cNvSpPr/>
            <p:nvPr/>
          </p:nvSpPr>
          <p:spPr>
            <a:xfrm rot="-2133592">
              <a:off x="1381884" y="2167244"/>
              <a:ext cx="557458" cy="712042"/>
            </a:xfrm>
            <a:custGeom>
              <a:avLst/>
              <a:gdLst/>
              <a:ahLst/>
              <a:cxnLst/>
              <a:rect l="l" t="t" r="r" b="b"/>
              <a:pathLst>
                <a:path w="6458" h="8249" extrusionOk="0">
                  <a:moveTo>
                    <a:pt x="6338" y="1"/>
                  </a:moveTo>
                  <a:cubicBezTo>
                    <a:pt x="6316" y="1"/>
                    <a:pt x="6295" y="10"/>
                    <a:pt x="6278" y="32"/>
                  </a:cubicBezTo>
                  <a:lnTo>
                    <a:pt x="50" y="8112"/>
                  </a:lnTo>
                  <a:cubicBezTo>
                    <a:pt x="0" y="8177"/>
                    <a:pt x="60" y="8248"/>
                    <a:pt x="120" y="8248"/>
                  </a:cubicBezTo>
                  <a:cubicBezTo>
                    <a:pt x="141" y="8248"/>
                    <a:pt x="163" y="8239"/>
                    <a:pt x="180" y="8217"/>
                  </a:cubicBezTo>
                  <a:lnTo>
                    <a:pt x="6408" y="137"/>
                  </a:lnTo>
                  <a:cubicBezTo>
                    <a:pt x="6457" y="72"/>
                    <a:pt x="6398" y="1"/>
                    <a:pt x="63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23"/>
            <p:cNvSpPr/>
            <p:nvPr/>
          </p:nvSpPr>
          <p:spPr>
            <a:xfrm rot="-2133592">
              <a:off x="1609751" y="2090111"/>
              <a:ext cx="50325" cy="39102"/>
            </a:xfrm>
            <a:custGeom>
              <a:avLst/>
              <a:gdLst/>
              <a:ahLst/>
              <a:cxnLst/>
              <a:rect l="l" t="t" r="r" b="b"/>
              <a:pathLst>
                <a:path w="583" h="453" extrusionOk="0">
                  <a:moveTo>
                    <a:pt x="289" y="0"/>
                  </a:moveTo>
                  <a:cubicBezTo>
                    <a:pt x="0" y="0"/>
                    <a:pt x="0" y="453"/>
                    <a:pt x="289" y="453"/>
                  </a:cubicBezTo>
                  <a:cubicBezTo>
                    <a:pt x="583" y="453"/>
                    <a:pt x="583" y="0"/>
                    <a:pt x="2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23"/>
            <p:cNvSpPr/>
            <p:nvPr/>
          </p:nvSpPr>
          <p:spPr>
            <a:xfrm rot="-2133592">
              <a:off x="1684980" y="2092778"/>
              <a:ext cx="50325" cy="39102"/>
            </a:xfrm>
            <a:custGeom>
              <a:avLst/>
              <a:gdLst/>
              <a:ahLst/>
              <a:cxnLst/>
              <a:rect l="l" t="t" r="r" b="b"/>
              <a:pathLst>
                <a:path w="583" h="453" extrusionOk="0">
                  <a:moveTo>
                    <a:pt x="289" y="0"/>
                  </a:moveTo>
                  <a:cubicBezTo>
                    <a:pt x="0" y="0"/>
                    <a:pt x="0" y="453"/>
                    <a:pt x="289" y="453"/>
                  </a:cubicBezTo>
                  <a:cubicBezTo>
                    <a:pt x="578" y="453"/>
                    <a:pt x="583" y="0"/>
                    <a:pt x="2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23"/>
            <p:cNvSpPr/>
            <p:nvPr/>
          </p:nvSpPr>
          <p:spPr>
            <a:xfrm rot="-2133592">
              <a:off x="1580367" y="2904516"/>
              <a:ext cx="49980" cy="39189"/>
            </a:xfrm>
            <a:custGeom>
              <a:avLst/>
              <a:gdLst/>
              <a:ahLst/>
              <a:cxnLst/>
              <a:rect l="l" t="t" r="r" b="b"/>
              <a:pathLst>
                <a:path w="579" h="454" extrusionOk="0">
                  <a:moveTo>
                    <a:pt x="290" y="1"/>
                  </a:moveTo>
                  <a:cubicBezTo>
                    <a:pt x="1" y="1"/>
                    <a:pt x="1" y="453"/>
                    <a:pt x="290" y="453"/>
                  </a:cubicBezTo>
                  <a:cubicBezTo>
                    <a:pt x="579" y="453"/>
                    <a:pt x="579" y="1"/>
                    <a:pt x="2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23"/>
            <p:cNvSpPr/>
            <p:nvPr/>
          </p:nvSpPr>
          <p:spPr>
            <a:xfrm rot="-2133592">
              <a:off x="1664139" y="2903101"/>
              <a:ext cx="50411" cy="38757"/>
            </a:xfrm>
            <a:custGeom>
              <a:avLst/>
              <a:gdLst/>
              <a:ahLst/>
              <a:cxnLst/>
              <a:rect l="l" t="t" r="r" b="b"/>
              <a:pathLst>
                <a:path w="584" h="449" extrusionOk="0">
                  <a:moveTo>
                    <a:pt x="290" y="1"/>
                  </a:moveTo>
                  <a:cubicBezTo>
                    <a:pt x="1" y="1"/>
                    <a:pt x="1" y="449"/>
                    <a:pt x="290" y="449"/>
                  </a:cubicBezTo>
                  <a:cubicBezTo>
                    <a:pt x="579" y="449"/>
                    <a:pt x="583" y="1"/>
                    <a:pt x="2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23"/>
            <p:cNvSpPr/>
            <p:nvPr/>
          </p:nvSpPr>
          <p:spPr>
            <a:xfrm rot="-2133592">
              <a:off x="1395153" y="1791234"/>
              <a:ext cx="85975" cy="64566"/>
            </a:xfrm>
            <a:custGeom>
              <a:avLst/>
              <a:gdLst/>
              <a:ahLst/>
              <a:cxnLst/>
              <a:rect l="l" t="t" r="r" b="b"/>
              <a:pathLst>
                <a:path w="996" h="748" extrusionOk="0">
                  <a:moveTo>
                    <a:pt x="138" y="0"/>
                  </a:moveTo>
                  <a:cubicBezTo>
                    <a:pt x="61" y="0"/>
                    <a:pt x="1" y="108"/>
                    <a:pt x="79" y="166"/>
                  </a:cubicBezTo>
                  <a:cubicBezTo>
                    <a:pt x="322" y="354"/>
                    <a:pt x="565" y="543"/>
                    <a:pt x="808" y="727"/>
                  </a:cubicBezTo>
                  <a:cubicBezTo>
                    <a:pt x="825" y="742"/>
                    <a:pt x="844" y="748"/>
                    <a:pt x="861" y="748"/>
                  </a:cubicBezTo>
                  <a:cubicBezTo>
                    <a:pt x="936" y="748"/>
                    <a:pt x="995" y="638"/>
                    <a:pt x="921" y="581"/>
                  </a:cubicBezTo>
                  <a:lnTo>
                    <a:pt x="192" y="19"/>
                  </a:lnTo>
                  <a:cubicBezTo>
                    <a:pt x="174" y="6"/>
                    <a:pt x="155" y="0"/>
                    <a:pt x="1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23"/>
            <p:cNvSpPr/>
            <p:nvPr/>
          </p:nvSpPr>
          <p:spPr>
            <a:xfrm rot="-2133592">
              <a:off x="1393207" y="1766284"/>
              <a:ext cx="68970" cy="54812"/>
            </a:xfrm>
            <a:custGeom>
              <a:avLst/>
              <a:gdLst/>
              <a:ahLst/>
              <a:cxnLst/>
              <a:rect l="l" t="t" r="r" b="b"/>
              <a:pathLst>
                <a:path w="799" h="635" extrusionOk="0">
                  <a:moveTo>
                    <a:pt x="128" y="1"/>
                  </a:moveTo>
                  <a:cubicBezTo>
                    <a:pt x="58" y="1"/>
                    <a:pt x="1" y="109"/>
                    <a:pt x="71" y="172"/>
                  </a:cubicBezTo>
                  <a:cubicBezTo>
                    <a:pt x="238" y="331"/>
                    <a:pt x="422" y="473"/>
                    <a:pt x="607" y="616"/>
                  </a:cubicBezTo>
                  <a:cubicBezTo>
                    <a:pt x="624" y="629"/>
                    <a:pt x="642" y="635"/>
                    <a:pt x="659" y="635"/>
                  </a:cubicBezTo>
                  <a:cubicBezTo>
                    <a:pt x="735" y="635"/>
                    <a:pt x="798" y="527"/>
                    <a:pt x="720" y="469"/>
                  </a:cubicBezTo>
                  <a:cubicBezTo>
                    <a:pt x="536" y="327"/>
                    <a:pt x="355" y="180"/>
                    <a:pt x="184" y="25"/>
                  </a:cubicBezTo>
                  <a:cubicBezTo>
                    <a:pt x="166" y="8"/>
                    <a:pt x="146" y="1"/>
                    <a:pt x="1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23"/>
            <p:cNvSpPr/>
            <p:nvPr/>
          </p:nvSpPr>
          <p:spPr>
            <a:xfrm rot="-2133592">
              <a:off x="1388016" y="1828338"/>
              <a:ext cx="80882" cy="64048"/>
            </a:xfrm>
            <a:custGeom>
              <a:avLst/>
              <a:gdLst/>
              <a:ahLst/>
              <a:cxnLst/>
              <a:rect l="l" t="t" r="r" b="b"/>
              <a:pathLst>
                <a:path w="937" h="742" extrusionOk="0">
                  <a:moveTo>
                    <a:pt x="129" y="0"/>
                  </a:moveTo>
                  <a:cubicBezTo>
                    <a:pt x="58" y="0"/>
                    <a:pt x="0" y="106"/>
                    <a:pt x="71" y="170"/>
                  </a:cubicBezTo>
                  <a:cubicBezTo>
                    <a:pt x="288" y="367"/>
                    <a:pt x="515" y="543"/>
                    <a:pt x="745" y="723"/>
                  </a:cubicBezTo>
                  <a:cubicBezTo>
                    <a:pt x="763" y="736"/>
                    <a:pt x="781" y="742"/>
                    <a:pt x="799" y="742"/>
                  </a:cubicBezTo>
                  <a:cubicBezTo>
                    <a:pt x="876" y="742"/>
                    <a:pt x="936" y="633"/>
                    <a:pt x="858" y="572"/>
                  </a:cubicBezTo>
                  <a:cubicBezTo>
                    <a:pt x="628" y="396"/>
                    <a:pt x="401" y="216"/>
                    <a:pt x="184" y="23"/>
                  </a:cubicBezTo>
                  <a:cubicBezTo>
                    <a:pt x="166" y="7"/>
                    <a:pt x="147" y="0"/>
                    <a:pt x="1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23"/>
            <p:cNvSpPr/>
            <p:nvPr/>
          </p:nvSpPr>
          <p:spPr>
            <a:xfrm rot="-2133592">
              <a:off x="1371872" y="2658987"/>
              <a:ext cx="80882" cy="60855"/>
            </a:xfrm>
            <a:custGeom>
              <a:avLst/>
              <a:gdLst/>
              <a:ahLst/>
              <a:cxnLst/>
              <a:rect l="l" t="t" r="r" b="b"/>
              <a:pathLst>
                <a:path w="937" h="705" extrusionOk="0">
                  <a:moveTo>
                    <a:pt x="137" y="1"/>
                  </a:moveTo>
                  <a:cubicBezTo>
                    <a:pt x="60" y="1"/>
                    <a:pt x="0" y="109"/>
                    <a:pt x="79" y="166"/>
                  </a:cubicBezTo>
                  <a:cubicBezTo>
                    <a:pt x="301" y="338"/>
                    <a:pt x="523" y="514"/>
                    <a:pt x="745" y="686"/>
                  </a:cubicBezTo>
                  <a:cubicBezTo>
                    <a:pt x="763" y="699"/>
                    <a:pt x="781" y="705"/>
                    <a:pt x="799" y="705"/>
                  </a:cubicBezTo>
                  <a:cubicBezTo>
                    <a:pt x="876" y="705"/>
                    <a:pt x="937" y="596"/>
                    <a:pt x="862" y="535"/>
                  </a:cubicBezTo>
                  <a:cubicBezTo>
                    <a:pt x="636" y="363"/>
                    <a:pt x="414" y="192"/>
                    <a:pt x="192" y="20"/>
                  </a:cubicBezTo>
                  <a:cubicBezTo>
                    <a:pt x="174" y="7"/>
                    <a:pt x="155" y="1"/>
                    <a:pt x="1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23"/>
            <p:cNvSpPr/>
            <p:nvPr/>
          </p:nvSpPr>
          <p:spPr>
            <a:xfrm rot="-2133592">
              <a:off x="1375730" y="2704746"/>
              <a:ext cx="58007" cy="47130"/>
            </a:xfrm>
            <a:custGeom>
              <a:avLst/>
              <a:gdLst/>
              <a:ahLst/>
              <a:cxnLst/>
              <a:rect l="l" t="t" r="r" b="b"/>
              <a:pathLst>
                <a:path w="672" h="546" extrusionOk="0">
                  <a:moveTo>
                    <a:pt x="124" y="0"/>
                  </a:moveTo>
                  <a:cubicBezTo>
                    <a:pt x="56" y="0"/>
                    <a:pt x="0" y="108"/>
                    <a:pt x="66" y="174"/>
                  </a:cubicBezTo>
                  <a:cubicBezTo>
                    <a:pt x="192" y="303"/>
                    <a:pt x="338" y="417"/>
                    <a:pt x="481" y="525"/>
                  </a:cubicBezTo>
                  <a:cubicBezTo>
                    <a:pt x="499" y="540"/>
                    <a:pt x="518" y="546"/>
                    <a:pt x="536" y="546"/>
                  </a:cubicBezTo>
                  <a:cubicBezTo>
                    <a:pt x="613" y="546"/>
                    <a:pt x="672" y="436"/>
                    <a:pt x="594" y="379"/>
                  </a:cubicBezTo>
                  <a:cubicBezTo>
                    <a:pt x="451" y="266"/>
                    <a:pt x="309" y="157"/>
                    <a:pt x="179" y="27"/>
                  </a:cubicBezTo>
                  <a:cubicBezTo>
                    <a:pt x="161" y="8"/>
                    <a:pt x="142" y="0"/>
                    <a:pt x="1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23"/>
            <p:cNvSpPr/>
            <p:nvPr/>
          </p:nvSpPr>
          <p:spPr>
            <a:xfrm rot="-2133592">
              <a:off x="1373744" y="2739654"/>
              <a:ext cx="82263" cy="62236"/>
            </a:xfrm>
            <a:custGeom>
              <a:avLst/>
              <a:gdLst/>
              <a:ahLst/>
              <a:cxnLst/>
              <a:rect l="l" t="t" r="r" b="b"/>
              <a:pathLst>
                <a:path w="953" h="721" extrusionOk="0">
                  <a:moveTo>
                    <a:pt x="131" y="0"/>
                  </a:moveTo>
                  <a:cubicBezTo>
                    <a:pt x="58" y="0"/>
                    <a:pt x="0" y="106"/>
                    <a:pt x="70" y="170"/>
                  </a:cubicBezTo>
                  <a:cubicBezTo>
                    <a:pt x="288" y="362"/>
                    <a:pt x="531" y="526"/>
                    <a:pt x="761" y="702"/>
                  </a:cubicBezTo>
                  <a:cubicBezTo>
                    <a:pt x="779" y="715"/>
                    <a:pt x="798" y="721"/>
                    <a:pt x="816" y="721"/>
                  </a:cubicBezTo>
                  <a:cubicBezTo>
                    <a:pt x="893" y="721"/>
                    <a:pt x="953" y="613"/>
                    <a:pt x="874" y="555"/>
                  </a:cubicBezTo>
                  <a:cubicBezTo>
                    <a:pt x="644" y="379"/>
                    <a:pt x="401" y="216"/>
                    <a:pt x="188" y="23"/>
                  </a:cubicBezTo>
                  <a:cubicBezTo>
                    <a:pt x="169" y="7"/>
                    <a:pt x="149" y="0"/>
                    <a:pt x="1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23"/>
            <p:cNvSpPr/>
            <p:nvPr/>
          </p:nvSpPr>
          <p:spPr>
            <a:xfrm rot="-2133592">
              <a:off x="776424" y="3301377"/>
              <a:ext cx="79933" cy="61804"/>
            </a:xfrm>
            <a:custGeom>
              <a:avLst/>
              <a:gdLst/>
              <a:ahLst/>
              <a:cxnLst/>
              <a:rect l="l" t="t" r="r" b="b"/>
              <a:pathLst>
                <a:path w="926" h="716" extrusionOk="0">
                  <a:moveTo>
                    <a:pt x="140" y="0"/>
                  </a:moveTo>
                  <a:cubicBezTo>
                    <a:pt x="67" y="0"/>
                    <a:pt x="1" y="77"/>
                    <a:pt x="60" y="143"/>
                  </a:cubicBezTo>
                  <a:cubicBezTo>
                    <a:pt x="265" y="353"/>
                    <a:pt x="500" y="520"/>
                    <a:pt x="734" y="696"/>
                  </a:cubicBezTo>
                  <a:cubicBezTo>
                    <a:pt x="752" y="709"/>
                    <a:pt x="770" y="715"/>
                    <a:pt x="787" y="715"/>
                  </a:cubicBezTo>
                  <a:cubicBezTo>
                    <a:pt x="863" y="715"/>
                    <a:pt x="926" y="607"/>
                    <a:pt x="848" y="549"/>
                  </a:cubicBezTo>
                  <a:cubicBezTo>
                    <a:pt x="630" y="382"/>
                    <a:pt x="404" y="231"/>
                    <a:pt x="211" y="30"/>
                  </a:cubicBezTo>
                  <a:cubicBezTo>
                    <a:pt x="190" y="9"/>
                    <a:pt x="165" y="0"/>
                    <a:pt x="1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23"/>
            <p:cNvSpPr/>
            <p:nvPr/>
          </p:nvSpPr>
          <p:spPr>
            <a:xfrm rot="-2133592">
              <a:off x="773794" y="3345654"/>
              <a:ext cx="69661" cy="46957"/>
            </a:xfrm>
            <a:custGeom>
              <a:avLst/>
              <a:gdLst/>
              <a:ahLst/>
              <a:cxnLst/>
              <a:rect l="l" t="t" r="r" b="b"/>
              <a:pathLst>
                <a:path w="807" h="544" extrusionOk="0">
                  <a:moveTo>
                    <a:pt x="128" y="0"/>
                  </a:moveTo>
                  <a:cubicBezTo>
                    <a:pt x="43" y="0"/>
                    <a:pt x="1" y="137"/>
                    <a:pt x="96" y="181"/>
                  </a:cubicBezTo>
                  <a:cubicBezTo>
                    <a:pt x="284" y="269"/>
                    <a:pt x="448" y="395"/>
                    <a:pt x="615" y="525"/>
                  </a:cubicBezTo>
                  <a:cubicBezTo>
                    <a:pt x="633" y="538"/>
                    <a:pt x="652" y="544"/>
                    <a:pt x="670" y="544"/>
                  </a:cubicBezTo>
                  <a:cubicBezTo>
                    <a:pt x="747" y="544"/>
                    <a:pt x="807" y="436"/>
                    <a:pt x="728" y="378"/>
                  </a:cubicBezTo>
                  <a:cubicBezTo>
                    <a:pt x="548" y="240"/>
                    <a:pt x="372" y="101"/>
                    <a:pt x="167" y="9"/>
                  </a:cubicBezTo>
                  <a:cubicBezTo>
                    <a:pt x="153" y="3"/>
                    <a:pt x="140" y="0"/>
                    <a:pt x="1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23"/>
            <p:cNvSpPr/>
            <p:nvPr/>
          </p:nvSpPr>
          <p:spPr>
            <a:xfrm rot="-2133592">
              <a:off x="774233" y="3371472"/>
              <a:ext cx="89946" cy="66034"/>
            </a:xfrm>
            <a:custGeom>
              <a:avLst/>
              <a:gdLst/>
              <a:ahLst/>
              <a:cxnLst/>
              <a:rect l="l" t="t" r="r" b="b"/>
              <a:pathLst>
                <a:path w="1042" h="765" extrusionOk="0">
                  <a:moveTo>
                    <a:pt x="127" y="1"/>
                  </a:moveTo>
                  <a:cubicBezTo>
                    <a:pt x="58" y="1"/>
                    <a:pt x="1" y="110"/>
                    <a:pt x="67" y="176"/>
                  </a:cubicBezTo>
                  <a:cubicBezTo>
                    <a:pt x="302" y="402"/>
                    <a:pt x="586" y="553"/>
                    <a:pt x="850" y="746"/>
                  </a:cubicBezTo>
                  <a:cubicBezTo>
                    <a:pt x="868" y="759"/>
                    <a:pt x="887" y="765"/>
                    <a:pt x="905" y="765"/>
                  </a:cubicBezTo>
                  <a:cubicBezTo>
                    <a:pt x="982" y="765"/>
                    <a:pt x="1042" y="657"/>
                    <a:pt x="963" y="599"/>
                  </a:cubicBezTo>
                  <a:cubicBezTo>
                    <a:pt x="704" y="402"/>
                    <a:pt x="415" y="256"/>
                    <a:pt x="180" y="25"/>
                  </a:cubicBezTo>
                  <a:cubicBezTo>
                    <a:pt x="163" y="8"/>
                    <a:pt x="144" y="1"/>
                    <a:pt x="1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23"/>
            <p:cNvSpPr/>
            <p:nvPr/>
          </p:nvSpPr>
          <p:spPr>
            <a:xfrm rot="-2133592">
              <a:off x="2102187" y="3319592"/>
              <a:ext cx="85285" cy="65602"/>
            </a:xfrm>
            <a:custGeom>
              <a:avLst/>
              <a:gdLst/>
              <a:ahLst/>
              <a:cxnLst/>
              <a:rect l="l" t="t" r="r" b="b"/>
              <a:pathLst>
                <a:path w="988" h="760" extrusionOk="0">
                  <a:moveTo>
                    <a:pt x="143" y="1"/>
                  </a:moveTo>
                  <a:cubicBezTo>
                    <a:pt x="69" y="1"/>
                    <a:pt x="1" y="78"/>
                    <a:pt x="63" y="144"/>
                  </a:cubicBezTo>
                  <a:cubicBezTo>
                    <a:pt x="290" y="370"/>
                    <a:pt x="545" y="550"/>
                    <a:pt x="796" y="739"/>
                  </a:cubicBezTo>
                  <a:cubicBezTo>
                    <a:pt x="815" y="753"/>
                    <a:pt x="835" y="759"/>
                    <a:pt x="853" y="759"/>
                  </a:cubicBezTo>
                  <a:cubicBezTo>
                    <a:pt x="929" y="759"/>
                    <a:pt x="987" y="653"/>
                    <a:pt x="910" y="592"/>
                  </a:cubicBezTo>
                  <a:cubicBezTo>
                    <a:pt x="671" y="412"/>
                    <a:pt x="424" y="244"/>
                    <a:pt x="214" y="31"/>
                  </a:cubicBezTo>
                  <a:cubicBezTo>
                    <a:pt x="193" y="9"/>
                    <a:pt x="168" y="1"/>
                    <a:pt x="1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23"/>
            <p:cNvSpPr/>
            <p:nvPr/>
          </p:nvSpPr>
          <p:spPr>
            <a:xfrm rot="-2133592">
              <a:off x="2099130" y="3369269"/>
              <a:ext cx="67071" cy="53776"/>
            </a:xfrm>
            <a:custGeom>
              <a:avLst/>
              <a:gdLst/>
              <a:ahLst/>
              <a:cxnLst/>
              <a:rect l="l" t="t" r="r" b="b"/>
              <a:pathLst>
                <a:path w="777" h="623" extrusionOk="0">
                  <a:moveTo>
                    <a:pt x="127" y="1"/>
                  </a:moveTo>
                  <a:cubicBezTo>
                    <a:pt x="57" y="1"/>
                    <a:pt x="0" y="109"/>
                    <a:pt x="70" y="172"/>
                  </a:cubicBezTo>
                  <a:cubicBezTo>
                    <a:pt x="229" y="327"/>
                    <a:pt x="405" y="465"/>
                    <a:pt x="585" y="603"/>
                  </a:cubicBezTo>
                  <a:cubicBezTo>
                    <a:pt x="602" y="617"/>
                    <a:pt x="621" y="622"/>
                    <a:pt x="638" y="622"/>
                  </a:cubicBezTo>
                  <a:cubicBezTo>
                    <a:pt x="714" y="622"/>
                    <a:pt x="777" y="515"/>
                    <a:pt x="698" y="457"/>
                  </a:cubicBezTo>
                  <a:cubicBezTo>
                    <a:pt x="522" y="319"/>
                    <a:pt x="347" y="180"/>
                    <a:pt x="183" y="25"/>
                  </a:cubicBezTo>
                  <a:cubicBezTo>
                    <a:pt x="165" y="8"/>
                    <a:pt x="146" y="1"/>
                    <a:pt x="1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23"/>
            <p:cNvSpPr/>
            <p:nvPr/>
          </p:nvSpPr>
          <p:spPr>
            <a:xfrm rot="-2133592">
              <a:off x="2095180" y="3397079"/>
              <a:ext cx="83127" cy="64480"/>
            </a:xfrm>
            <a:custGeom>
              <a:avLst/>
              <a:gdLst/>
              <a:ahLst/>
              <a:cxnLst/>
              <a:rect l="l" t="t" r="r" b="b"/>
              <a:pathLst>
                <a:path w="963" h="747" extrusionOk="0">
                  <a:moveTo>
                    <a:pt x="140" y="0"/>
                  </a:moveTo>
                  <a:cubicBezTo>
                    <a:pt x="68" y="0"/>
                    <a:pt x="1" y="79"/>
                    <a:pt x="63" y="141"/>
                  </a:cubicBezTo>
                  <a:cubicBezTo>
                    <a:pt x="277" y="367"/>
                    <a:pt x="528" y="539"/>
                    <a:pt x="771" y="728"/>
                  </a:cubicBezTo>
                  <a:cubicBezTo>
                    <a:pt x="789" y="741"/>
                    <a:pt x="808" y="747"/>
                    <a:pt x="825" y="747"/>
                  </a:cubicBezTo>
                  <a:cubicBezTo>
                    <a:pt x="902" y="747"/>
                    <a:pt x="963" y="638"/>
                    <a:pt x="884" y="577"/>
                  </a:cubicBezTo>
                  <a:cubicBezTo>
                    <a:pt x="654" y="401"/>
                    <a:pt x="411" y="242"/>
                    <a:pt x="210" y="32"/>
                  </a:cubicBezTo>
                  <a:cubicBezTo>
                    <a:pt x="189" y="10"/>
                    <a:pt x="164" y="0"/>
                    <a:pt x="1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44700" y="495400"/>
            <a:ext cx="7654800" cy="5223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2"/>
              </a:buClr>
              <a:buSzPts val="3000"/>
              <a:buFont typeface="Oxanium ExtraBold"/>
              <a:buNone/>
              <a:defRPr sz="3000">
                <a:solidFill>
                  <a:schemeClr val="dk2"/>
                </a:solidFill>
                <a:latin typeface="Oxanium ExtraBold"/>
                <a:ea typeface="Oxanium ExtraBold"/>
                <a:cs typeface="Oxanium ExtraBold"/>
                <a:sym typeface="Oxanium ExtraBold"/>
              </a:defRPr>
            </a:lvl1pPr>
            <a:lvl2pPr lvl="1">
              <a:spcBef>
                <a:spcPts val="0"/>
              </a:spcBef>
              <a:spcAft>
                <a:spcPts val="0"/>
              </a:spcAft>
              <a:buClr>
                <a:schemeClr val="dk2"/>
              </a:buClr>
              <a:buSzPts val="2800"/>
              <a:buNone/>
              <a:defRPr sz="2800">
                <a:solidFill>
                  <a:schemeClr val="dk2"/>
                </a:solidFill>
              </a:defRPr>
            </a:lvl2pPr>
            <a:lvl3pPr lvl="2">
              <a:spcBef>
                <a:spcPts val="0"/>
              </a:spcBef>
              <a:spcAft>
                <a:spcPts val="0"/>
              </a:spcAft>
              <a:buClr>
                <a:schemeClr val="dk2"/>
              </a:buClr>
              <a:buSzPts val="2800"/>
              <a:buNone/>
              <a:defRPr sz="2800">
                <a:solidFill>
                  <a:schemeClr val="dk2"/>
                </a:solidFill>
              </a:defRPr>
            </a:lvl3pPr>
            <a:lvl4pPr lvl="3">
              <a:spcBef>
                <a:spcPts val="0"/>
              </a:spcBef>
              <a:spcAft>
                <a:spcPts val="0"/>
              </a:spcAft>
              <a:buClr>
                <a:schemeClr val="dk2"/>
              </a:buClr>
              <a:buSzPts val="2800"/>
              <a:buNone/>
              <a:defRPr sz="2800">
                <a:solidFill>
                  <a:schemeClr val="dk2"/>
                </a:solidFill>
              </a:defRPr>
            </a:lvl4pPr>
            <a:lvl5pPr lvl="4">
              <a:spcBef>
                <a:spcPts val="0"/>
              </a:spcBef>
              <a:spcAft>
                <a:spcPts val="0"/>
              </a:spcAft>
              <a:buClr>
                <a:schemeClr val="dk2"/>
              </a:buClr>
              <a:buSzPts val="2800"/>
              <a:buNone/>
              <a:defRPr sz="2800">
                <a:solidFill>
                  <a:schemeClr val="dk2"/>
                </a:solidFill>
              </a:defRPr>
            </a:lvl5pPr>
            <a:lvl6pPr lvl="5">
              <a:spcBef>
                <a:spcPts val="0"/>
              </a:spcBef>
              <a:spcAft>
                <a:spcPts val="0"/>
              </a:spcAft>
              <a:buClr>
                <a:schemeClr val="dk2"/>
              </a:buClr>
              <a:buSzPts val="2800"/>
              <a:buNone/>
              <a:defRPr sz="2800">
                <a:solidFill>
                  <a:schemeClr val="dk2"/>
                </a:solidFill>
              </a:defRPr>
            </a:lvl6pPr>
            <a:lvl7pPr lvl="6">
              <a:spcBef>
                <a:spcPts val="0"/>
              </a:spcBef>
              <a:spcAft>
                <a:spcPts val="0"/>
              </a:spcAft>
              <a:buClr>
                <a:schemeClr val="dk2"/>
              </a:buClr>
              <a:buSzPts val="2800"/>
              <a:buNone/>
              <a:defRPr sz="2800">
                <a:solidFill>
                  <a:schemeClr val="dk2"/>
                </a:solidFill>
              </a:defRPr>
            </a:lvl7pPr>
            <a:lvl8pPr lvl="7">
              <a:spcBef>
                <a:spcPts val="0"/>
              </a:spcBef>
              <a:spcAft>
                <a:spcPts val="0"/>
              </a:spcAft>
              <a:buClr>
                <a:schemeClr val="dk2"/>
              </a:buClr>
              <a:buSzPts val="2800"/>
              <a:buNone/>
              <a:defRPr sz="2800">
                <a:solidFill>
                  <a:schemeClr val="dk2"/>
                </a:solidFill>
              </a:defRPr>
            </a:lvl8pPr>
            <a:lvl9pPr lvl="8">
              <a:spcBef>
                <a:spcPts val="0"/>
              </a:spcBef>
              <a:spcAft>
                <a:spcPts val="0"/>
              </a:spcAft>
              <a:buClr>
                <a:schemeClr val="dk2"/>
              </a:buClr>
              <a:buSzPts val="2800"/>
              <a:buNone/>
              <a:defRPr sz="2800">
                <a:solidFill>
                  <a:schemeClr val="dk2"/>
                </a:solidFill>
              </a:defRPr>
            </a:lvl9pPr>
          </a:lstStyle>
          <a:p>
            <a:endParaRPr/>
          </a:p>
        </p:txBody>
      </p:sp>
      <p:sp>
        <p:nvSpPr>
          <p:cNvPr id="7" name="Google Shape;7;p1"/>
          <p:cNvSpPr txBox="1">
            <a:spLocks noGrp="1"/>
          </p:cNvSpPr>
          <p:nvPr>
            <p:ph type="body" idx="1"/>
          </p:nvPr>
        </p:nvSpPr>
        <p:spPr>
          <a:xfrm>
            <a:off x="744700" y="1152475"/>
            <a:ext cx="7654800" cy="3416400"/>
          </a:xfrm>
          <a:prstGeom prst="rect">
            <a:avLst/>
          </a:prstGeom>
          <a:noFill/>
          <a:ln>
            <a:noFill/>
          </a:ln>
        </p:spPr>
        <p:txBody>
          <a:bodyPr spcFirstLastPara="1" wrap="square" lIns="91425" tIns="91425" rIns="91425" bIns="91425" anchor="t" anchorCtr="0">
            <a:normAutofit/>
          </a:bodyPr>
          <a:lstStyle>
            <a:lvl1pPr marL="457200" lvl="0" indent="-317500">
              <a:lnSpc>
                <a:spcPct val="115000"/>
              </a:lnSpc>
              <a:spcBef>
                <a:spcPts val="0"/>
              </a:spcBef>
              <a:spcAft>
                <a:spcPts val="0"/>
              </a:spcAft>
              <a:buClr>
                <a:schemeClr val="dk2"/>
              </a:buClr>
              <a:buSzPts val="1400"/>
              <a:buFont typeface="Oxanium"/>
              <a:buChar char="●"/>
              <a:defRPr>
                <a:solidFill>
                  <a:schemeClr val="dk2"/>
                </a:solidFill>
                <a:latin typeface="Oxanium"/>
                <a:ea typeface="Oxanium"/>
                <a:cs typeface="Oxanium"/>
                <a:sym typeface="Oxanium"/>
              </a:defRPr>
            </a:lvl1pPr>
            <a:lvl2pPr marL="914400" lvl="1" indent="-317500">
              <a:lnSpc>
                <a:spcPct val="115000"/>
              </a:lnSpc>
              <a:spcBef>
                <a:spcPts val="0"/>
              </a:spcBef>
              <a:spcAft>
                <a:spcPts val="0"/>
              </a:spcAft>
              <a:buClr>
                <a:schemeClr val="dk2"/>
              </a:buClr>
              <a:buSzPts val="1400"/>
              <a:buFont typeface="Oxanium"/>
              <a:buChar char="○"/>
              <a:defRPr>
                <a:solidFill>
                  <a:schemeClr val="dk2"/>
                </a:solidFill>
                <a:latin typeface="Oxanium"/>
                <a:ea typeface="Oxanium"/>
                <a:cs typeface="Oxanium"/>
                <a:sym typeface="Oxanium"/>
              </a:defRPr>
            </a:lvl2pPr>
            <a:lvl3pPr marL="1371600" lvl="2" indent="-317500">
              <a:lnSpc>
                <a:spcPct val="115000"/>
              </a:lnSpc>
              <a:spcBef>
                <a:spcPts val="0"/>
              </a:spcBef>
              <a:spcAft>
                <a:spcPts val="0"/>
              </a:spcAft>
              <a:buClr>
                <a:schemeClr val="dk2"/>
              </a:buClr>
              <a:buSzPts val="1400"/>
              <a:buFont typeface="Oxanium"/>
              <a:buChar char="■"/>
              <a:defRPr>
                <a:solidFill>
                  <a:schemeClr val="dk2"/>
                </a:solidFill>
                <a:latin typeface="Oxanium"/>
                <a:ea typeface="Oxanium"/>
                <a:cs typeface="Oxanium"/>
                <a:sym typeface="Oxanium"/>
              </a:defRPr>
            </a:lvl3pPr>
            <a:lvl4pPr marL="1828800" lvl="3" indent="-317500">
              <a:lnSpc>
                <a:spcPct val="115000"/>
              </a:lnSpc>
              <a:spcBef>
                <a:spcPts val="0"/>
              </a:spcBef>
              <a:spcAft>
                <a:spcPts val="0"/>
              </a:spcAft>
              <a:buClr>
                <a:schemeClr val="dk2"/>
              </a:buClr>
              <a:buSzPts val="1400"/>
              <a:buFont typeface="Oxanium"/>
              <a:buChar char="●"/>
              <a:defRPr>
                <a:solidFill>
                  <a:schemeClr val="dk2"/>
                </a:solidFill>
                <a:latin typeface="Oxanium"/>
                <a:ea typeface="Oxanium"/>
                <a:cs typeface="Oxanium"/>
                <a:sym typeface="Oxanium"/>
              </a:defRPr>
            </a:lvl4pPr>
            <a:lvl5pPr marL="2286000" lvl="4" indent="-317500">
              <a:lnSpc>
                <a:spcPct val="115000"/>
              </a:lnSpc>
              <a:spcBef>
                <a:spcPts val="0"/>
              </a:spcBef>
              <a:spcAft>
                <a:spcPts val="0"/>
              </a:spcAft>
              <a:buClr>
                <a:schemeClr val="dk2"/>
              </a:buClr>
              <a:buSzPts val="1400"/>
              <a:buFont typeface="Oxanium"/>
              <a:buChar char="○"/>
              <a:defRPr>
                <a:solidFill>
                  <a:schemeClr val="dk2"/>
                </a:solidFill>
                <a:latin typeface="Oxanium"/>
                <a:ea typeface="Oxanium"/>
                <a:cs typeface="Oxanium"/>
                <a:sym typeface="Oxanium"/>
              </a:defRPr>
            </a:lvl5pPr>
            <a:lvl6pPr marL="2743200" lvl="5" indent="-317500">
              <a:lnSpc>
                <a:spcPct val="115000"/>
              </a:lnSpc>
              <a:spcBef>
                <a:spcPts val="0"/>
              </a:spcBef>
              <a:spcAft>
                <a:spcPts val="0"/>
              </a:spcAft>
              <a:buClr>
                <a:schemeClr val="dk2"/>
              </a:buClr>
              <a:buSzPts val="1400"/>
              <a:buFont typeface="Oxanium"/>
              <a:buChar char="■"/>
              <a:defRPr>
                <a:solidFill>
                  <a:schemeClr val="dk2"/>
                </a:solidFill>
                <a:latin typeface="Oxanium"/>
                <a:ea typeface="Oxanium"/>
                <a:cs typeface="Oxanium"/>
                <a:sym typeface="Oxanium"/>
              </a:defRPr>
            </a:lvl6pPr>
            <a:lvl7pPr marL="3200400" lvl="6" indent="-317500">
              <a:lnSpc>
                <a:spcPct val="115000"/>
              </a:lnSpc>
              <a:spcBef>
                <a:spcPts val="0"/>
              </a:spcBef>
              <a:spcAft>
                <a:spcPts val="0"/>
              </a:spcAft>
              <a:buClr>
                <a:schemeClr val="dk2"/>
              </a:buClr>
              <a:buSzPts val="1400"/>
              <a:buFont typeface="Oxanium"/>
              <a:buChar char="●"/>
              <a:defRPr>
                <a:solidFill>
                  <a:schemeClr val="dk2"/>
                </a:solidFill>
                <a:latin typeface="Oxanium"/>
                <a:ea typeface="Oxanium"/>
                <a:cs typeface="Oxanium"/>
                <a:sym typeface="Oxanium"/>
              </a:defRPr>
            </a:lvl7pPr>
            <a:lvl8pPr marL="3657600" lvl="7" indent="-317500">
              <a:lnSpc>
                <a:spcPct val="115000"/>
              </a:lnSpc>
              <a:spcBef>
                <a:spcPts val="0"/>
              </a:spcBef>
              <a:spcAft>
                <a:spcPts val="0"/>
              </a:spcAft>
              <a:buClr>
                <a:schemeClr val="dk2"/>
              </a:buClr>
              <a:buSzPts val="1400"/>
              <a:buFont typeface="Oxanium"/>
              <a:buChar char="○"/>
              <a:defRPr>
                <a:solidFill>
                  <a:schemeClr val="dk2"/>
                </a:solidFill>
                <a:latin typeface="Oxanium"/>
                <a:ea typeface="Oxanium"/>
                <a:cs typeface="Oxanium"/>
                <a:sym typeface="Oxanium"/>
              </a:defRPr>
            </a:lvl8pPr>
            <a:lvl9pPr marL="4114800" lvl="8" indent="-317500">
              <a:lnSpc>
                <a:spcPct val="115000"/>
              </a:lnSpc>
              <a:spcBef>
                <a:spcPts val="0"/>
              </a:spcBef>
              <a:spcAft>
                <a:spcPts val="0"/>
              </a:spcAft>
              <a:buClr>
                <a:schemeClr val="dk2"/>
              </a:buClr>
              <a:buSzPts val="1400"/>
              <a:buFont typeface="Oxanium"/>
              <a:buChar char="■"/>
              <a:defRPr>
                <a:solidFill>
                  <a:schemeClr val="dk2"/>
                </a:solidFill>
                <a:latin typeface="Oxanium"/>
                <a:ea typeface="Oxanium"/>
                <a:cs typeface="Oxanium"/>
                <a:sym typeface="Oxanium"/>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5" r:id="rId4"/>
    <p:sldLayoutId id="2147483657" r:id="rId5"/>
    <p:sldLayoutId id="2147483658" r:id="rId6"/>
    <p:sldLayoutId id="2147483659" r:id="rId7"/>
    <p:sldLayoutId id="2147483668" r:id="rId8"/>
    <p:sldLayoutId id="2147483669" r:id="rId9"/>
    <p:sldLayoutId id="2147483672" r:id="rId10"/>
    <p:sldLayoutId id="2147483673" r:id="rId11"/>
    <p:sldLayoutId id="2147483674" r:id="rId12"/>
    <p:sldLayoutId id="2147483675" r:id="rId13"/>
    <p:sldLayoutId id="2147483676" r:id="rId14"/>
    <p:sldLayoutId id="2147483677" r:id="rId15"/>
    <p:sldLayoutId id="2147483678"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05"/>
        <p:cNvGrpSpPr/>
        <p:nvPr/>
      </p:nvGrpSpPr>
      <p:grpSpPr>
        <a:xfrm>
          <a:off x="0" y="0"/>
          <a:ext cx="0" cy="0"/>
          <a:chOff x="0" y="0"/>
          <a:chExt cx="0" cy="0"/>
        </a:xfrm>
      </p:grpSpPr>
      <p:sp>
        <p:nvSpPr>
          <p:cNvPr id="906" name="Google Shape;906;p35"/>
          <p:cNvSpPr txBox="1">
            <a:spLocks noGrp="1"/>
          </p:cNvSpPr>
          <p:nvPr>
            <p:ph type="ctrTitle"/>
          </p:nvPr>
        </p:nvSpPr>
        <p:spPr>
          <a:xfrm>
            <a:off x="533764" y="846963"/>
            <a:ext cx="3700364" cy="2933679"/>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SzPts val="990"/>
              <a:buNone/>
            </a:pPr>
            <a:r>
              <a:rPr lang="en-GB" dirty="0"/>
              <a:t>Traffic Monitoring</a:t>
            </a:r>
            <a:endParaRPr dirty="0"/>
          </a:p>
        </p:txBody>
      </p:sp>
      <p:sp>
        <p:nvSpPr>
          <p:cNvPr id="907" name="Google Shape;907;p35"/>
          <p:cNvSpPr txBox="1">
            <a:spLocks noGrp="1"/>
          </p:cNvSpPr>
          <p:nvPr>
            <p:ph type="subTitle" idx="1"/>
          </p:nvPr>
        </p:nvSpPr>
        <p:spPr>
          <a:xfrm>
            <a:off x="763575" y="3521428"/>
            <a:ext cx="2340000" cy="720000"/>
          </a:xfrm>
          <a:prstGeom prst="rect">
            <a:avLst/>
          </a:prstGeom>
        </p:spPr>
        <p:txBody>
          <a:bodyPr spcFirstLastPara="1" wrap="square" lIns="91425" tIns="91425" rIns="91425" bIns="91425" anchor="t" anchorCtr="0">
            <a:normAutofit/>
          </a:bodyPr>
          <a:lstStyle/>
          <a:p>
            <a:pPr marL="44999" lvl="0" indent="0" algn="l" rtl="0">
              <a:spcBef>
                <a:spcPts val="0"/>
              </a:spcBef>
              <a:spcAft>
                <a:spcPts val="0"/>
              </a:spcAft>
              <a:buNone/>
            </a:pPr>
            <a:r>
              <a:rPr lang="en-US" dirty="0"/>
              <a:t>Software Engineering Presentation</a:t>
            </a:r>
            <a:endParaRPr dirty="0"/>
          </a:p>
        </p:txBody>
      </p:sp>
      <p:sp>
        <p:nvSpPr>
          <p:cNvPr id="908" name="Google Shape;908;p35"/>
          <p:cNvSpPr/>
          <p:nvPr/>
        </p:nvSpPr>
        <p:spPr>
          <a:xfrm>
            <a:off x="3824850" y="1130550"/>
            <a:ext cx="135900" cy="135900"/>
          </a:xfrm>
          <a:prstGeom prst="ellipse">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35"/>
          <p:cNvSpPr/>
          <p:nvPr/>
        </p:nvSpPr>
        <p:spPr>
          <a:xfrm rot="8100000">
            <a:off x="3185371" y="1496496"/>
            <a:ext cx="245987" cy="245987"/>
          </a:xfrm>
          <a:custGeom>
            <a:avLst/>
            <a:gdLst/>
            <a:ahLst/>
            <a:cxnLst/>
            <a:rect l="l" t="t" r="r" b="b"/>
            <a:pathLst>
              <a:path w="1911" h="1911" extrusionOk="0">
                <a:moveTo>
                  <a:pt x="817" y="534"/>
                </a:moveTo>
                <a:lnTo>
                  <a:pt x="958" y="1"/>
                </a:lnTo>
                <a:lnTo>
                  <a:pt x="1094" y="534"/>
                </a:lnTo>
                <a:cubicBezTo>
                  <a:pt x="1131" y="676"/>
                  <a:pt x="1235" y="780"/>
                  <a:pt x="1377" y="817"/>
                </a:cubicBezTo>
                <a:lnTo>
                  <a:pt x="1910" y="958"/>
                </a:lnTo>
                <a:lnTo>
                  <a:pt x="1371" y="1099"/>
                </a:lnTo>
                <a:cubicBezTo>
                  <a:pt x="1235" y="1136"/>
                  <a:pt x="1131" y="1241"/>
                  <a:pt x="1094" y="1377"/>
                </a:cubicBezTo>
                <a:lnTo>
                  <a:pt x="953" y="1910"/>
                </a:lnTo>
                <a:lnTo>
                  <a:pt x="812" y="1377"/>
                </a:lnTo>
                <a:cubicBezTo>
                  <a:pt x="775" y="1241"/>
                  <a:pt x="670" y="1131"/>
                  <a:pt x="534" y="1094"/>
                </a:cubicBezTo>
                <a:lnTo>
                  <a:pt x="1" y="953"/>
                </a:lnTo>
                <a:lnTo>
                  <a:pt x="534" y="817"/>
                </a:lnTo>
                <a:cubicBezTo>
                  <a:pt x="670" y="780"/>
                  <a:pt x="780" y="670"/>
                  <a:pt x="817" y="534"/>
                </a:cubicBezTo>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35"/>
          <p:cNvSpPr/>
          <p:nvPr/>
        </p:nvSpPr>
        <p:spPr>
          <a:xfrm rot="8100000">
            <a:off x="3480021" y="3742771"/>
            <a:ext cx="245987" cy="245987"/>
          </a:xfrm>
          <a:custGeom>
            <a:avLst/>
            <a:gdLst/>
            <a:ahLst/>
            <a:cxnLst/>
            <a:rect l="l" t="t" r="r" b="b"/>
            <a:pathLst>
              <a:path w="1911" h="1911" extrusionOk="0">
                <a:moveTo>
                  <a:pt x="817" y="534"/>
                </a:moveTo>
                <a:lnTo>
                  <a:pt x="958" y="1"/>
                </a:lnTo>
                <a:lnTo>
                  <a:pt x="1094" y="534"/>
                </a:lnTo>
                <a:cubicBezTo>
                  <a:pt x="1131" y="676"/>
                  <a:pt x="1235" y="780"/>
                  <a:pt x="1377" y="817"/>
                </a:cubicBezTo>
                <a:lnTo>
                  <a:pt x="1910" y="958"/>
                </a:lnTo>
                <a:lnTo>
                  <a:pt x="1371" y="1099"/>
                </a:lnTo>
                <a:cubicBezTo>
                  <a:pt x="1235" y="1136"/>
                  <a:pt x="1131" y="1241"/>
                  <a:pt x="1094" y="1377"/>
                </a:cubicBezTo>
                <a:lnTo>
                  <a:pt x="953" y="1910"/>
                </a:lnTo>
                <a:lnTo>
                  <a:pt x="812" y="1377"/>
                </a:lnTo>
                <a:cubicBezTo>
                  <a:pt x="775" y="1241"/>
                  <a:pt x="670" y="1131"/>
                  <a:pt x="534" y="1094"/>
                </a:cubicBezTo>
                <a:lnTo>
                  <a:pt x="1" y="953"/>
                </a:lnTo>
                <a:lnTo>
                  <a:pt x="534" y="817"/>
                </a:lnTo>
                <a:cubicBezTo>
                  <a:pt x="670" y="780"/>
                  <a:pt x="780" y="670"/>
                  <a:pt x="817" y="534"/>
                </a:cubicBezTo>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1" name="Google Shape;911;p35"/>
          <p:cNvGrpSpPr/>
          <p:nvPr/>
        </p:nvGrpSpPr>
        <p:grpSpPr>
          <a:xfrm>
            <a:off x="801735" y="625013"/>
            <a:ext cx="847771" cy="635580"/>
            <a:chOff x="649335" y="472613"/>
            <a:chExt cx="847771" cy="635580"/>
          </a:xfrm>
        </p:grpSpPr>
        <p:sp>
          <p:nvSpPr>
            <p:cNvPr id="912" name="Google Shape;912;p35"/>
            <p:cNvSpPr/>
            <p:nvPr/>
          </p:nvSpPr>
          <p:spPr>
            <a:xfrm>
              <a:off x="801538" y="697817"/>
              <a:ext cx="582316" cy="282918"/>
            </a:xfrm>
            <a:custGeom>
              <a:avLst/>
              <a:gdLst/>
              <a:ahLst/>
              <a:cxnLst/>
              <a:rect l="l" t="t" r="r" b="b"/>
              <a:pathLst>
                <a:path w="11271" h="5476" extrusionOk="0">
                  <a:moveTo>
                    <a:pt x="11270" y="0"/>
                  </a:moveTo>
                  <a:lnTo>
                    <a:pt x="1" y="3453"/>
                  </a:lnTo>
                  <a:cubicBezTo>
                    <a:pt x="864" y="4416"/>
                    <a:pt x="2700" y="5476"/>
                    <a:pt x="4745" y="5476"/>
                  </a:cubicBezTo>
                  <a:cubicBezTo>
                    <a:pt x="7011" y="5476"/>
                    <a:pt x="9532" y="4175"/>
                    <a:pt x="11270"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35"/>
            <p:cNvSpPr/>
            <p:nvPr/>
          </p:nvSpPr>
          <p:spPr>
            <a:xfrm>
              <a:off x="801538" y="697817"/>
              <a:ext cx="582316" cy="410375"/>
            </a:xfrm>
            <a:custGeom>
              <a:avLst/>
              <a:gdLst/>
              <a:ahLst/>
              <a:cxnLst/>
              <a:rect l="l" t="t" r="r" b="b"/>
              <a:pathLst>
                <a:path w="11271" h="7943" fill="none" extrusionOk="0">
                  <a:moveTo>
                    <a:pt x="1" y="3453"/>
                  </a:moveTo>
                  <a:cubicBezTo>
                    <a:pt x="1821" y="5483"/>
                    <a:pt x="7964" y="7942"/>
                    <a:pt x="11270" y="0"/>
                  </a:cubicBezTo>
                </a:path>
              </a:pathLst>
            </a:custGeom>
            <a:solidFill>
              <a:schemeClr val="lt2"/>
            </a:solidFill>
            <a:ln w="9525" cap="flat" cmpd="sng">
              <a:solidFill>
                <a:schemeClr val="dk1"/>
              </a:solidFill>
              <a:prstDash val="solid"/>
              <a:miter lim="523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35"/>
            <p:cNvSpPr/>
            <p:nvPr/>
          </p:nvSpPr>
          <p:spPr>
            <a:xfrm>
              <a:off x="649335" y="610091"/>
              <a:ext cx="835216" cy="360312"/>
            </a:xfrm>
            <a:custGeom>
              <a:avLst/>
              <a:gdLst/>
              <a:ahLst/>
              <a:cxnLst/>
              <a:rect l="l" t="t" r="r" b="b"/>
              <a:pathLst>
                <a:path w="16166" h="6974" extrusionOk="0">
                  <a:moveTo>
                    <a:pt x="10870" y="1"/>
                  </a:moveTo>
                  <a:cubicBezTo>
                    <a:pt x="10224" y="1"/>
                    <a:pt x="9780" y="24"/>
                    <a:pt x="9780" y="24"/>
                  </a:cubicBezTo>
                  <a:lnTo>
                    <a:pt x="4694" y="1034"/>
                  </a:lnTo>
                  <a:cubicBezTo>
                    <a:pt x="4391" y="1191"/>
                    <a:pt x="1" y="3409"/>
                    <a:pt x="262" y="4848"/>
                  </a:cubicBezTo>
                  <a:cubicBezTo>
                    <a:pt x="401" y="6326"/>
                    <a:pt x="2356" y="6973"/>
                    <a:pt x="4832" y="6973"/>
                  </a:cubicBezTo>
                  <a:cubicBezTo>
                    <a:pt x="9552" y="6973"/>
                    <a:pt x="16166" y="4621"/>
                    <a:pt x="15702" y="1185"/>
                  </a:cubicBezTo>
                  <a:cubicBezTo>
                    <a:pt x="15403" y="148"/>
                    <a:pt x="12498" y="1"/>
                    <a:pt x="10870" y="1"/>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35"/>
            <p:cNvSpPr/>
            <p:nvPr/>
          </p:nvSpPr>
          <p:spPr>
            <a:xfrm>
              <a:off x="649335" y="596400"/>
              <a:ext cx="847771" cy="486116"/>
            </a:xfrm>
            <a:custGeom>
              <a:avLst/>
              <a:gdLst/>
              <a:ahLst/>
              <a:cxnLst/>
              <a:rect l="l" t="t" r="r" b="b"/>
              <a:pathLst>
                <a:path w="16409" h="9409" fill="none" extrusionOk="0">
                  <a:moveTo>
                    <a:pt x="4694" y="1299"/>
                  </a:moveTo>
                  <a:cubicBezTo>
                    <a:pt x="4391" y="1456"/>
                    <a:pt x="1" y="3674"/>
                    <a:pt x="262" y="5113"/>
                  </a:cubicBezTo>
                  <a:cubicBezTo>
                    <a:pt x="665" y="9408"/>
                    <a:pt x="16409" y="6688"/>
                    <a:pt x="15702" y="1450"/>
                  </a:cubicBezTo>
                  <a:cubicBezTo>
                    <a:pt x="15284" y="1"/>
                    <a:pt x="9780" y="289"/>
                    <a:pt x="9780" y="289"/>
                  </a:cubicBezTo>
                </a:path>
              </a:pathLst>
            </a:custGeom>
            <a:solidFill>
              <a:schemeClr val="dk1"/>
            </a:solidFill>
            <a:ln w="9525" cap="flat" cmpd="sng">
              <a:solidFill>
                <a:schemeClr val="dk1"/>
              </a:solidFill>
              <a:prstDash val="solid"/>
              <a:miter lim="523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35"/>
            <p:cNvSpPr/>
            <p:nvPr/>
          </p:nvSpPr>
          <p:spPr>
            <a:xfrm>
              <a:off x="770178" y="497153"/>
              <a:ext cx="525536" cy="298675"/>
            </a:xfrm>
            <a:custGeom>
              <a:avLst/>
              <a:gdLst/>
              <a:ahLst/>
              <a:cxnLst/>
              <a:rect l="l" t="t" r="r" b="b"/>
              <a:pathLst>
                <a:path w="10172" h="5781" extrusionOk="0">
                  <a:moveTo>
                    <a:pt x="5603" y="0"/>
                  </a:moveTo>
                  <a:cubicBezTo>
                    <a:pt x="5190" y="0"/>
                    <a:pt x="4767" y="45"/>
                    <a:pt x="4343" y="143"/>
                  </a:cubicBezTo>
                  <a:cubicBezTo>
                    <a:pt x="1691" y="755"/>
                    <a:pt x="1" y="3267"/>
                    <a:pt x="278" y="4460"/>
                  </a:cubicBezTo>
                  <a:cubicBezTo>
                    <a:pt x="472" y="5300"/>
                    <a:pt x="1700" y="5780"/>
                    <a:pt x="3334" y="5780"/>
                  </a:cubicBezTo>
                  <a:cubicBezTo>
                    <a:pt x="4028" y="5780"/>
                    <a:pt x="4796" y="5694"/>
                    <a:pt x="5588" y="5511"/>
                  </a:cubicBezTo>
                  <a:cubicBezTo>
                    <a:pt x="8241" y="4894"/>
                    <a:pt x="10172" y="3429"/>
                    <a:pt x="9894" y="2236"/>
                  </a:cubicBezTo>
                  <a:cubicBezTo>
                    <a:pt x="9661" y="1229"/>
                    <a:pt x="7776" y="0"/>
                    <a:pt x="5603"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917" name="Google Shape;917;p35"/>
            <p:cNvSpPr/>
            <p:nvPr/>
          </p:nvSpPr>
          <p:spPr>
            <a:xfrm>
              <a:off x="770178" y="472613"/>
              <a:ext cx="525536" cy="340937"/>
            </a:xfrm>
            <a:custGeom>
              <a:avLst/>
              <a:gdLst/>
              <a:ahLst/>
              <a:cxnLst/>
              <a:rect l="l" t="t" r="r" b="b"/>
              <a:pathLst>
                <a:path w="10172" h="6599" fill="none" extrusionOk="0">
                  <a:moveTo>
                    <a:pt x="9894" y="2711"/>
                  </a:moveTo>
                  <a:cubicBezTo>
                    <a:pt x="10172" y="3904"/>
                    <a:pt x="8241" y="5369"/>
                    <a:pt x="5588" y="5986"/>
                  </a:cubicBezTo>
                  <a:cubicBezTo>
                    <a:pt x="2931" y="6598"/>
                    <a:pt x="555" y="6133"/>
                    <a:pt x="278" y="4935"/>
                  </a:cubicBezTo>
                  <a:cubicBezTo>
                    <a:pt x="1" y="3742"/>
                    <a:pt x="1691" y="1230"/>
                    <a:pt x="4343" y="618"/>
                  </a:cubicBezTo>
                  <a:cubicBezTo>
                    <a:pt x="7001" y="1"/>
                    <a:pt x="9617" y="1513"/>
                    <a:pt x="9894" y="2711"/>
                  </a:cubicBezTo>
                  <a:close/>
                </a:path>
              </a:pathLst>
            </a:custGeom>
            <a:solidFill>
              <a:schemeClr val="dk1"/>
            </a:solidFill>
            <a:ln w="9525" cap="flat" cmpd="sng">
              <a:solidFill>
                <a:schemeClr val="dk1"/>
              </a:solidFill>
              <a:prstDash val="solid"/>
              <a:miter lim="523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35"/>
            <p:cNvSpPr/>
            <p:nvPr/>
          </p:nvSpPr>
          <p:spPr>
            <a:xfrm>
              <a:off x="713399" y="802954"/>
              <a:ext cx="50890" cy="50838"/>
            </a:xfrm>
            <a:custGeom>
              <a:avLst/>
              <a:gdLst/>
              <a:ahLst/>
              <a:cxnLst/>
              <a:rect l="l" t="t" r="r" b="b"/>
              <a:pathLst>
                <a:path w="985" h="984" extrusionOk="0">
                  <a:moveTo>
                    <a:pt x="493" y="0"/>
                  </a:moveTo>
                  <a:cubicBezTo>
                    <a:pt x="221" y="0"/>
                    <a:pt x="1" y="220"/>
                    <a:pt x="1" y="492"/>
                  </a:cubicBezTo>
                  <a:cubicBezTo>
                    <a:pt x="1" y="764"/>
                    <a:pt x="221" y="984"/>
                    <a:pt x="493" y="984"/>
                  </a:cubicBezTo>
                  <a:cubicBezTo>
                    <a:pt x="765" y="984"/>
                    <a:pt x="984" y="764"/>
                    <a:pt x="984" y="492"/>
                  </a:cubicBezTo>
                  <a:cubicBezTo>
                    <a:pt x="984" y="220"/>
                    <a:pt x="765" y="0"/>
                    <a:pt x="493" y="0"/>
                  </a:cubicBezTo>
                  <a:close/>
                </a:path>
              </a:pathLst>
            </a:cu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35"/>
            <p:cNvSpPr/>
            <p:nvPr/>
          </p:nvSpPr>
          <p:spPr>
            <a:xfrm>
              <a:off x="713399" y="802954"/>
              <a:ext cx="50890" cy="50838"/>
            </a:xfrm>
            <a:custGeom>
              <a:avLst/>
              <a:gdLst/>
              <a:ahLst/>
              <a:cxnLst/>
              <a:rect l="l" t="t" r="r" b="b"/>
              <a:pathLst>
                <a:path w="985" h="984" fill="none" extrusionOk="0">
                  <a:moveTo>
                    <a:pt x="984" y="492"/>
                  </a:moveTo>
                  <a:cubicBezTo>
                    <a:pt x="984" y="764"/>
                    <a:pt x="765" y="984"/>
                    <a:pt x="493" y="984"/>
                  </a:cubicBezTo>
                  <a:cubicBezTo>
                    <a:pt x="221" y="984"/>
                    <a:pt x="1" y="764"/>
                    <a:pt x="1" y="492"/>
                  </a:cubicBezTo>
                  <a:cubicBezTo>
                    <a:pt x="1" y="220"/>
                    <a:pt x="221" y="0"/>
                    <a:pt x="493" y="0"/>
                  </a:cubicBezTo>
                  <a:cubicBezTo>
                    <a:pt x="765" y="0"/>
                    <a:pt x="984" y="220"/>
                    <a:pt x="984" y="492"/>
                  </a:cubicBezTo>
                  <a:close/>
                </a:path>
              </a:pathLst>
            </a:custGeom>
            <a:solidFill>
              <a:schemeClr val="dk1"/>
            </a:solidFill>
            <a:ln w="9525" cap="flat" cmpd="sng">
              <a:solidFill>
                <a:schemeClr val="dk1"/>
              </a:solidFill>
              <a:prstDash val="solid"/>
              <a:miter lim="523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35"/>
            <p:cNvSpPr/>
            <p:nvPr/>
          </p:nvSpPr>
          <p:spPr>
            <a:xfrm>
              <a:off x="779374" y="875595"/>
              <a:ext cx="56005" cy="51097"/>
            </a:xfrm>
            <a:custGeom>
              <a:avLst/>
              <a:gdLst/>
              <a:ahLst/>
              <a:cxnLst/>
              <a:rect l="l" t="t" r="r" b="b"/>
              <a:pathLst>
                <a:path w="1084" h="989" extrusionOk="0">
                  <a:moveTo>
                    <a:pt x="538" y="1"/>
                  </a:moveTo>
                  <a:cubicBezTo>
                    <a:pt x="502" y="1"/>
                    <a:pt x="466" y="4"/>
                    <a:pt x="430" y="12"/>
                  </a:cubicBezTo>
                  <a:cubicBezTo>
                    <a:pt x="168" y="75"/>
                    <a:pt x="0" y="342"/>
                    <a:pt x="63" y="609"/>
                  </a:cubicBezTo>
                  <a:cubicBezTo>
                    <a:pt x="113" y="833"/>
                    <a:pt x="316" y="988"/>
                    <a:pt x="541" y="988"/>
                  </a:cubicBezTo>
                  <a:cubicBezTo>
                    <a:pt x="579" y="988"/>
                    <a:pt x="617" y="984"/>
                    <a:pt x="654" y="975"/>
                  </a:cubicBezTo>
                  <a:cubicBezTo>
                    <a:pt x="921" y="912"/>
                    <a:pt x="1084" y="650"/>
                    <a:pt x="1021" y="384"/>
                  </a:cubicBezTo>
                  <a:cubicBezTo>
                    <a:pt x="971" y="153"/>
                    <a:pt x="765" y="1"/>
                    <a:pt x="538" y="1"/>
                  </a:cubicBezTo>
                  <a:close/>
                </a:path>
              </a:pathLst>
            </a:cu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35"/>
            <p:cNvSpPr/>
            <p:nvPr/>
          </p:nvSpPr>
          <p:spPr>
            <a:xfrm>
              <a:off x="779374" y="873218"/>
              <a:ext cx="56005" cy="56005"/>
            </a:xfrm>
            <a:custGeom>
              <a:avLst/>
              <a:gdLst/>
              <a:ahLst/>
              <a:cxnLst/>
              <a:rect l="l" t="t" r="r" b="b"/>
              <a:pathLst>
                <a:path w="1084" h="1084" fill="none" extrusionOk="0">
                  <a:moveTo>
                    <a:pt x="1021" y="430"/>
                  </a:moveTo>
                  <a:cubicBezTo>
                    <a:pt x="1084" y="696"/>
                    <a:pt x="921" y="958"/>
                    <a:pt x="654" y="1021"/>
                  </a:cubicBezTo>
                  <a:cubicBezTo>
                    <a:pt x="388" y="1084"/>
                    <a:pt x="121" y="916"/>
                    <a:pt x="63" y="655"/>
                  </a:cubicBezTo>
                  <a:cubicBezTo>
                    <a:pt x="0" y="388"/>
                    <a:pt x="168" y="121"/>
                    <a:pt x="430" y="58"/>
                  </a:cubicBezTo>
                  <a:cubicBezTo>
                    <a:pt x="696" y="1"/>
                    <a:pt x="963" y="163"/>
                    <a:pt x="1021" y="430"/>
                  </a:cubicBezTo>
                  <a:close/>
                </a:path>
              </a:pathLst>
            </a:custGeom>
            <a:solidFill>
              <a:schemeClr val="dk1"/>
            </a:solidFill>
            <a:ln w="9525" cap="flat" cmpd="sng">
              <a:solidFill>
                <a:schemeClr val="dk1"/>
              </a:solidFill>
              <a:prstDash val="solid"/>
              <a:miter lim="523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35"/>
            <p:cNvSpPr/>
            <p:nvPr/>
          </p:nvSpPr>
          <p:spPr>
            <a:xfrm>
              <a:off x="886423" y="885772"/>
              <a:ext cx="56005" cy="51097"/>
            </a:xfrm>
            <a:custGeom>
              <a:avLst/>
              <a:gdLst/>
              <a:ahLst/>
              <a:cxnLst/>
              <a:rect l="l" t="t" r="r" b="b"/>
              <a:pathLst>
                <a:path w="1084" h="989" extrusionOk="0">
                  <a:moveTo>
                    <a:pt x="543" y="1"/>
                  </a:moveTo>
                  <a:cubicBezTo>
                    <a:pt x="505" y="1"/>
                    <a:pt x="467" y="5"/>
                    <a:pt x="429" y="14"/>
                  </a:cubicBezTo>
                  <a:cubicBezTo>
                    <a:pt x="163" y="77"/>
                    <a:pt x="0" y="338"/>
                    <a:pt x="63" y="605"/>
                  </a:cubicBezTo>
                  <a:cubicBezTo>
                    <a:pt x="113" y="836"/>
                    <a:pt x="319" y="988"/>
                    <a:pt x="546" y="988"/>
                  </a:cubicBezTo>
                  <a:cubicBezTo>
                    <a:pt x="582" y="988"/>
                    <a:pt x="618" y="985"/>
                    <a:pt x="654" y="977"/>
                  </a:cubicBezTo>
                  <a:cubicBezTo>
                    <a:pt x="916" y="914"/>
                    <a:pt x="1083" y="647"/>
                    <a:pt x="1021" y="380"/>
                  </a:cubicBezTo>
                  <a:cubicBezTo>
                    <a:pt x="971" y="156"/>
                    <a:pt x="768" y="1"/>
                    <a:pt x="543" y="1"/>
                  </a:cubicBezTo>
                  <a:close/>
                </a:path>
              </a:pathLst>
            </a:cu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35"/>
            <p:cNvSpPr/>
            <p:nvPr/>
          </p:nvSpPr>
          <p:spPr>
            <a:xfrm>
              <a:off x="886423" y="883241"/>
              <a:ext cx="56005" cy="56005"/>
            </a:xfrm>
            <a:custGeom>
              <a:avLst/>
              <a:gdLst/>
              <a:ahLst/>
              <a:cxnLst/>
              <a:rect l="l" t="t" r="r" b="b"/>
              <a:pathLst>
                <a:path w="1084" h="1084" fill="none" extrusionOk="0">
                  <a:moveTo>
                    <a:pt x="1021" y="429"/>
                  </a:moveTo>
                  <a:cubicBezTo>
                    <a:pt x="1083" y="696"/>
                    <a:pt x="916" y="963"/>
                    <a:pt x="654" y="1026"/>
                  </a:cubicBezTo>
                  <a:cubicBezTo>
                    <a:pt x="388" y="1083"/>
                    <a:pt x="121" y="921"/>
                    <a:pt x="63" y="654"/>
                  </a:cubicBezTo>
                  <a:cubicBezTo>
                    <a:pt x="0" y="387"/>
                    <a:pt x="163" y="126"/>
                    <a:pt x="429" y="63"/>
                  </a:cubicBezTo>
                  <a:cubicBezTo>
                    <a:pt x="696" y="0"/>
                    <a:pt x="963" y="168"/>
                    <a:pt x="1021" y="429"/>
                  </a:cubicBezTo>
                  <a:close/>
                </a:path>
              </a:pathLst>
            </a:custGeom>
            <a:solidFill>
              <a:schemeClr val="dk1"/>
            </a:solidFill>
            <a:ln w="9525" cap="flat" cmpd="sng">
              <a:solidFill>
                <a:schemeClr val="dk1"/>
              </a:solidFill>
              <a:prstDash val="solid"/>
              <a:miter lim="523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35"/>
            <p:cNvSpPr/>
            <p:nvPr/>
          </p:nvSpPr>
          <p:spPr>
            <a:xfrm>
              <a:off x="981278" y="881174"/>
              <a:ext cx="56005" cy="51148"/>
            </a:xfrm>
            <a:custGeom>
              <a:avLst/>
              <a:gdLst/>
              <a:ahLst/>
              <a:cxnLst/>
              <a:rect l="l" t="t" r="r" b="b"/>
              <a:pathLst>
                <a:path w="1084" h="990" extrusionOk="0">
                  <a:moveTo>
                    <a:pt x="543" y="1"/>
                  </a:moveTo>
                  <a:cubicBezTo>
                    <a:pt x="506" y="1"/>
                    <a:pt x="468" y="5"/>
                    <a:pt x="430" y="14"/>
                  </a:cubicBezTo>
                  <a:cubicBezTo>
                    <a:pt x="163" y="77"/>
                    <a:pt x="1" y="338"/>
                    <a:pt x="64" y="605"/>
                  </a:cubicBezTo>
                  <a:cubicBezTo>
                    <a:pt x="113" y="834"/>
                    <a:pt x="316" y="990"/>
                    <a:pt x="542" y="990"/>
                  </a:cubicBezTo>
                  <a:cubicBezTo>
                    <a:pt x="579" y="990"/>
                    <a:pt x="617" y="986"/>
                    <a:pt x="655" y="977"/>
                  </a:cubicBezTo>
                  <a:cubicBezTo>
                    <a:pt x="922" y="914"/>
                    <a:pt x="1084" y="647"/>
                    <a:pt x="1021" y="386"/>
                  </a:cubicBezTo>
                  <a:cubicBezTo>
                    <a:pt x="972" y="157"/>
                    <a:pt x="768" y="1"/>
                    <a:pt x="543" y="1"/>
                  </a:cubicBezTo>
                  <a:close/>
                </a:path>
              </a:pathLst>
            </a:cu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35"/>
            <p:cNvSpPr/>
            <p:nvPr/>
          </p:nvSpPr>
          <p:spPr>
            <a:xfrm>
              <a:off x="981278" y="878643"/>
              <a:ext cx="56005" cy="56263"/>
            </a:xfrm>
            <a:custGeom>
              <a:avLst/>
              <a:gdLst/>
              <a:ahLst/>
              <a:cxnLst/>
              <a:rect l="l" t="t" r="r" b="b"/>
              <a:pathLst>
                <a:path w="1084" h="1089" fill="none" extrusionOk="0">
                  <a:moveTo>
                    <a:pt x="1021" y="435"/>
                  </a:moveTo>
                  <a:cubicBezTo>
                    <a:pt x="1084" y="696"/>
                    <a:pt x="922" y="963"/>
                    <a:pt x="655" y="1026"/>
                  </a:cubicBezTo>
                  <a:cubicBezTo>
                    <a:pt x="388" y="1089"/>
                    <a:pt x="121" y="921"/>
                    <a:pt x="64" y="654"/>
                  </a:cubicBezTo>
                  <a:cubicBezTo>
                    <a:pt x="1" y="387"/>
                    <a:pt x="163" y="126"/>
                    <a:pt x="430" y="63"/>
                  </a:cubicBezTo>
                  <a:cubicBezTo>
                    <a:pt x="697" y="0"/>
                    <a:pt x="964" y="168"/>
                    <a:pt x="1021" y="435"/>
                  </a:cubicBezTo>
                  <a:close/>
                </a:path>
              </a:pathLst>
            </a:custGeom>
            <a:solidFill>
              <a:schemeClr val="dk1"/>
            </a:solidFill>
            <a:ln w="9525" cap="flat" cmpd="sng">
              <a:solidFill>
                <a:schemeClr val="dk1"/>
              </a:solidFill>
              <a:prstDash val="solid"/>
              <a:miter lim="523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35"/>
            <p:cNvSpPr/>
            <p:nvPr/>
          </p:nvSpPr>
          <p:spPr>
            <a:xfrm>
              <a:off x="1094837" y="863608"/>
              <a:ext cx="56263" cy="51097"/>
            </a:xfrm>
            <a:custGeom>
              <a:avLst/>
              <a:gdLst/>
              <a:ahLst/>
              <a:cxnLst/>
              <a:rect l="l" t="t" r="r" b="b"/>
              <a:pathLst>
                <a:path w="1089" h="989" extrusionOk="0">
                  <a:moveTo>
                    <a:pt x="546" y="1"/>
                  </a:moveTo>
                  <a:cubicBezTo>
                    <a:pt x="509" y="1"/>
                    <a:pt x="472" y="5"/>
                    <a:pt x="435" y="14"/>
                  </a:cubicBezTo>
                  <a:cubicBezTo>
                    <a:pt x="168" y="77"/>
                    <a:pt x="0" y="338"/>
                    <a:pt x="63" y="605"/>
                  </a:cubicBezTo>
                  <a:cubicBezTo>
                    <a:pt x="117" y="836"/>
                    <a:pt x="324" y="988"/>
                    <a:pt x="548" y="988"/>
                  </a:cubicBezTo>
                  <a:cubicBezTo>
                    <a:pt x="583" y="988"/>
                    <a:pt x="619" y="984"/>
                    <a:pt x="654" y="977"/>
                  </a:cubicBezTo>
                  <a:cubicBezTo>
                    <a:pt x="921" y="914"/>
                    <a:pt x="1089" y="647"/>
                    <a:pt x="1026" y="380"/>
                  </a:cubicBezTo>
                  <a:cubicBezTo>
                    <a:pt x="972" y="156"/>
                    <a:pt x="768" y="1"/>
                    <a:pt x="546" y="1"/>
                  </a:cubicBezTo>
                  <a:close/>
                </a:path>
              </a:pathLst>
            </a:cu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35"/>
            <p:cNvSpPr/>
            <p:nvPr/>
          </p:nvSpPr>
          <p:spPr>
            <a:xfrm>
              <a:off x="1094837" y="861077"/>
              <a:ext cx="56263" cy="56005"/>
            </a:xfrm>
            <a:custGeom>
              <a:avLst/>
              <a:gdLst/>
              <a:ahLst/>
              <a:cxnLst/>
              <a:rect l="l" t="t" r="r" b="b"/>
              <a:pathLst>
                <a:path w="1089" h="1084" fill="none" extrusionOk="0">
                  <a:moveTo>
                    <a:pt x="1026" y="429"/>
                  </a:moveTo>
                  <a:cubicBezTo>
                    <a:pt x="1089" y="696"/>
                    <a:pt x="921" y="963"/>
                    <a:pt x="654" y="1026"/>
                  </a:cubicBezTo>
                  <a:cubicBezTo>
                    <a:pt x="393" y="1083"/>
                    <a:pt x="126" y="921"/>
                    <a:pt x="63" y="654"/>
                  </a:cubicBezTo>
                  <a:cubicBezTo>
                    <a:pt x="0" y="387"/>
                    <a:pt x="168" y="126"/>
                    <a:pt x="435" y="63"/>
                  </a:cubicBezTo>
                  <a:cubicBezTo>
                    <a:pt x="696" y="0"/>
                    <a:pt x="963" y="168"/>
                    <a:pt x="1026" y="429"/>
                  </a:cubicBezTo>
                  <a:close/>
                </a:path>
              </a:pathLst>
            </a:custGeom>
            <a:solidFill>
              <a:schemeClr val="dk1"/>
            </a:solidFill>
            <a:ln w="9525" cap="flat" cmpd="sng">
              <a:solidFill>
                <a:schemeClr val="dk1"/>
              </a:solidFill>
              <a:prstDash val="solid"/>
              <a:miter lim="523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35"/>
            <p:cNvSpPr/>
            <p:nvPr/>
          </p:nvSpPr>
          <p:spPr>
            <a:xfrm>
              <a:off x="1195634" y="827133"/>
              <a:ext cx="56005" cy="51148"/>
            </a:xfrm>
            <a:custGeom>
              <a:avLst/>
              <a:gdLst/>
              <a:ahLst/>
              <a:cxnLst/>
              <a:rect l="l" t="t" r="r" b="b"/>
              <a:pathLst>
                <a:path w="1084" h="990" extrusionOk="0">
                  <a:moveTo>
                    <a:pt x="543" y="0"/>
                  </a:moveTo>
                  <a:cubicBezTo>
                    <a:pt x="506" y="0"/>
                    <a:pt x="468" y="5"/>
                    <a:pt x="430" y="14"/>
                  </a:cubicBezTo>
                  <a:cubicBezTo>
                    <a:pt x="163" y="76"/>
                    <a:pt x="1" y="343"/>
                    <a:pt x="58" y="605"/>
                  </a:cubicBezTo>
                  <a:cubicBezTo>
                    <a:pt x="112" y="834"/>
                    <a:pt x="316" y="990"/>
                    <a:pt x="538" y="990"/>
                  </a:cubicBezTo>
                  <a:cubicBezTo>
                    <a:pt x="575" y="990"/>
                    <a:pt x="612" y="985"/>
                    <a:pt x="650" y="976"/>
                  </a:cubicBezTo>
                  <a:cubicBezTo>
                    <a:pt x="917" y="914"/>
                    <a:pt x="1084" y="652"/>
                    <a:pt x="1021" y="385"/>
                  </a:cubicBezTo>
                  <a:cubicBezTo>
                    <a:pt x="967" y="156"/>
                    <a:pt x="767" y="0"/>
                    <a:pt x="543" y="0"/>
                  </a:cubicBezTo>
                  <a:close/>
                </a:path>
              </a:pathLst>
            </a:cu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35"/>
            <p:cNvSpPr/>
            <p:nvPr/>
          </p:nvSpPr>
          <p:spPr>
            <a:xfrm>
              <a:off x="1195634" y="824550"/>
              <a:ext cx="56005" cy="56315"/>
            </a:xfrm>
            <a:custGeom>
              <a:avLst/>
              <a:gdLst/>
              <a:ahLst/>
              <a:cxnLst/>
              <a:rect l="l" t="t" r="r" b="b"/>
              <a:pathLst>
                <a:path w="1084" h="1090" fill="none" extrusionOk="0">
                  <a:moveTo>
                    <a:pt x="1021" y="435"/>
                  </a:moveTo>
                  <a:cubicBezTo>
                    <a:pt x="1084" y="702"/>
                    <a:pt x="917" y="964"/>
                    <a:pt x="650" y="1026"/>
                  </a:cubicBezTo>
                  <a:cubicBezTo>
                    <a:pt x="388" y="1089"/>
                    <a:pt x="121" y="922"/>
                    <a:pt x="58" y="655"/>
                  </a:cubicBezTo>
                  <a:cubicBezTo>
                    <a:pt x="1" y="393"/>
                    <a:pt x="163" y="126"/>
                    <a:pt x="430" y="64"/>
                  </a:cubicBezTo>
                  <a:cubicBezTo>
                    <a:pt x="697" y="1"/>
                    <a:pt x="958" y="168"/>
                    <a:pt x="1021" y="435"/>
                  </a:cubicBezTo>
                  <a:close/>
                </a:path>
              </a:pathLst>
            </a:custGeom>
            <a:solidFill>
              <a:schemeClr val="dk1"/>
            </a:solidFill>
            <a:ln w="9525" cap="flat" cmpd="sng">
              <a:solidFill>
                <a:schemeClr val="dk1"/>
              </a:solidFill>
              <a:prstDash val="solid"/>
              <a:miter lim="523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35"/>
            <p:cNvSpPr/>
            <p:nvPr/>
          </p:nvSpPr>
          <p:spPr>
            <a:xfrm>
              <a:off x="1299738" y="768184"/>
              <a:ext cx="56005" cy="51097"/>
            </a:xfrm>
            <a:custGeom>
              <a:avLst/>
              <a:gdLst/>
              <a:ahLst/>
              <a:cxnLst/>
              <a:rect l="l" t="t" r="r" b="b"/>
              <a:pathLst>
                <a:path w="1084" h="989" extrusionOk="0">
                  <a:moveTo>
                    <a:pt x="542" y="1"/>
                  </a:moveTo>
                  <a:cubicBezTo>
                    <a:pt x="505" y="1"/>
                    <a:pt x="467" y="5"/>
                    <a:pt x="429" y="14"/>
                  </a:cubicBezTo>
                  <a:cubicBezTo>
                    <a:pt x="162" y="77"/>
                    <a:pt x="0" y="338"/>
                    <a:pt x="58" y="605"/>
                  </a:cubicBezTo>
                  <a:cubicBezTo>
                    <a:pt x="112" y="836"/>
                    <a:pt x="319" y="988"/>
                    <a:pt x="546" y="988"/>
                  </a:cubicBezTo>
                  <a:cubicBezTo>
                    <a:pt x="582" y="988"/>
                    <a:pt x="618" y="985"/>
                    <a:pt x="654" y="977"/>
                  </a:cubicBezTo>
                  <a:cubicBezTo>
                    <a:pt x="916" y="914"/>
                    <a:pt x="1083" y="647"/>
                    <a:pt x="1020" y="386"/>
                  </a:cubicBezTo>
                  <a:cubicBezTo>
                    <a:pt x="967" y="157"/>
                    <a:pt x="766" y="1"/>
                    <a:pt x="542" y="1"/>
                  </a:cubicBezTo>
                  <a:close/>
                </a:path>
              </a:pathLst>
            </a:cu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35"/>
            <p:cNvSpPr/>
            <p:nvPr/>
          </p:nvSpPr>
          <p:spPr>
            <a:xfrm>
              <a:off x="1299738" y="765653"/>
              <a:ext cx="56005" cy="56005"/>
            </a:xfrm>
            <a:custGeom>
              <a:avLst/>
              <a:gdLst/>
              <a:ahLst/>
              <a:cxnLst/>
              <a:rect l="l" t="t" r="r" b="b"/>
              <a:pathLst>
                <a:path w="1084" h="1084" fill="none" extrusionOk="0">
                  <a:moveTo>
                    <a:pt x="1020" y="435"/>
                  </a:moveTo>
                  <a:cubicBezTo>
                    <a:pt x="1083" y="696"/>
                    <a:pt x="916" y="963"/>
                    <a:pt x="654" y="1026"/>
                  </a:cubicBezTo>
                  <a:cubicBezTo>
                    <a:pt x="387" y="1083"/>
                    <a:pt x="121" y="921"/>
                    <a:pt x="58" y="654"/>
                  </a:cubicBezTo>
                  <a:cubicBezTo>
                    <a:pt x="0" y="387"/>
                    <a:pt x="162" y="126"/>
                    <a:pt x="429" y="63"/>
                  </a:cubicBezTo>
                  <a:cubicBezTo>
                    <a:pt x="696" y="0"/>
                    <a:pt x="958" y="168"/>
                    <a:pt x="1020" y="435"/>
                  </a:cubicBezTo>
                  <a:close/>
                </a:path>
              </a:pathLst>
            </a:custGeom>
            <a:solidFill>
              <a:schemeClr val="dk1"/>
            </a:solidFill>
            <a:ln w="9525" cap="flat" cmpd="sng">
              <a:solidFill>
                <a:schemeClr val="dk1"/>
              </a:solidFill>
              <a:prstDash val="solid"/>
              <a:miter lim="523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35"/>
            <p:cNvSpPr/>
            <p:nvPr/>
          </p:nvSpPr>
          <p:spPr>
            <a:xfrm>
              <a:off x="1361631" y="697094"/>
              <a:ext cx="56005" cy="51148"/>
            </a:xfrm>
            <a:custGeom>
              <a:avLst/>
              <a:gdLst/>
              <a:ahLst/>
              <a:cxnLst/>
              <a:rect l="l" t="t" r="r" b="b"/>
              <a:pathLst>
                <a:path w="1084" h="990" extrusionOk="0">
                  <a:moveTo>
                    <a:pt x="543" y="1"/>
                  </a:moveTo>
                  <a:cubicBezTo>
                    <a:pt x="505" y="1"/>
                    <a:pt x="467" y="5"/>
                    <a:pt x="429" y="14"/>
                  </a:cubicBezTo>
                  <a:cubicBezTo>
                    <a:pt x="168" y="77"/>
                    <a:pt x="0" y="338"/>
                    <a:pt x="63" y="605"/>
                  </a:cubicBezTo>
                  <a:cubicBezTo>
                    <a:pt x="117" y="834"/>
                    <a:pt x="317" y="990"/>
                    <a:pt x="542" y="990"/>
                  </a:cubicBezTo>
                  <a:cubicBezTo>
                    <a:pt x="579" y="990"/>
                    <a:pt x="616" y="986"/>
                    <a:pt x="654" y="977"/>
                  </a:cubicBezTo>
                  <a:cubicBezTo>
                    <a:pt x="921" y="914"/>
                    <a:pt x="1083" y="647"/>
                    <a:pt x="1026" y="385"/>
                  </a:cubicBezTo>
                  <a:cubicBezTo>
                    <a:pt x="972" y="157"/>
                    <a:pt x="768" y="1"/>
                    <a:pt x="543" y="1"/>
                  </a:cubicBezTo>
                  <a:close/>
                </a:path>
              </a:pathLst>
            </a:cu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35"/>
            <p:cNvSpPr/>
            <p:nvPr/>
          </p:nvSpPr>
          <p:spPr>
            <a:xfrm>
              <a:off x="1361631" y="694563"/>
              <a:ext cx="56005" cy="56263"/>
            </a:xfrm>
            <a:custGeom>
              <a:avLst/>
              <a:gdLst/>
              <a:ahLst/>
              <a:cxnLst/>
              <a:rect l="l" t="t" r="r" b="b"/>
              <a:pathLst>
                <a:path w="1084" h="1089" fill="none" extrusionOk="0">
                  <a:moveTo>
                    <a:pt x="1026" y="434"/>
                  </a:moveTo>
                  <a:cubicBezTo>
                    <a:pt x="1083" y="696"/>
                    <a:pt x="921" y="963"/>
                    <a:pt x="654" y="1026"/>
                  </a:cubicBezTo>
                  <a:cubicBezTo>
                    <a:pt x="388" y="1088"/>
                    <a:pt x="126" y="921"/>
                    <a:pt x="63" y="654"/>
                  </a:cubicBezTo>
                  <a:cubicBezTo>
                    <a:pt x="0" y="387"/>
                    <a:pt x="168" y="126"/>
                    <a:pt x="429" y="63"/>
                  </a:cubicBezTo>
                  <a:cubicBezTo>
                    <a:pt x="696" y="0"/>
                    <a:pt x="963" y="168"/>
                    <a:pt x="1026" y="434"/>
                  </a:cubicBezTo>
                  <a:close/>
                </a:path>
              </a:pathLst>
            </a:custGeom>
            <a:solidFill>
              <a:schemeClr val="dk1"/>
            </a:solidFill>
            <a:ln w="9525" cap="flat" cmpd="sng">
              <a:solidFill>
                <a:schemeClr val="dk1"/>
              </a:solidFill>
              <a:prstDash val="solid"/>
              <a:miter lim="523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4" name="Google Shape;934;p35"/>
          <p:cNvGrpSpPr/>
          <p:nvPr/>
        </p:nvGrpSpPr>
        <p:grpSpPr>
          <a:xfrm>
            <a:off x="3504662" y="1528716"/>
            <a:ext cx="629971" cy="642429"/>
            <a:chOff x="3103575" y="1994915"/>
            <a:chExt cx="629971" cy="642429"/>
          </a:xfrm>
        </p:grpSpPr>
        <p:sp>
          <p:nvSpPr>
            <p:cNvPr id="935" name="Google Shape;935;p35"/>
            <p:cNvSpPr/>
            <p:nvPr/>
          </p:nvSpPr>
          <p:spPr>
            <a:xfrm>
              <a:off x="3103575" y="2004408"/>
              <a:ext cx="628200" cy="628506"/>
            </a:xfrm>
            <a:custGeom>
              <a:avLst/>
              <a:gdLst/>
              <a:ahLst/>
              <a:cxnLst/>
              <a:rect l="l" t="t" r="r" b="b"/>
              <a:pathLst>
                <a:path w="2214" h="2215" extrusionOk="0">
                  <a:moveTo>
                    <a:pt x="1104" y="1"/>
                  </a:moveTo>
                  <a:cubicBezTo>
                    <a:pt x="497" y="1"/>
                    <a:pt x="0" y="498"/>
                    <a:pt x="0" y="1110"/>
                  </a:cubicBezTo>
                  <a:cubicBezTo>
                    <a:pt x="0" y="1722"/>
                    <a:pt x="497" y="2214"/>
                    <a:pt x="1104" y="2214"/>
                  </a:cubicBezTo>
                  <a:cubicBezTo>
                    <a:pt x="1716" y="2214"/>
                    <a:pt x="2213" y="1722"/>
                    <a:pt x="2213" y="1110"/>
                  </a:cubicBezTo>
                  <a:cubicBezTo>
                    <a:pt x="2213" y="498"/>
                    <a:pt x="1716" y="1"/>
                    <a:pt x="1104"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35"/>
            <p:cNvSpPr/>
            <p:nvPr/>
          </p:nvSpPr>
          <p:spPr>
            <a:xfrm>
              <a:off x="3145818" y="2104327"/>
              <a:ext cx="587728" cy="262008"/>
            </a:xfrm>
            <a:custGeom>
              <a:avLst/>
              <a:gdLst/>
              <a:ahLst/>
              <a:cxnLst/>
              <a:rect l="l" t="t" r="r" b="b"/>
              <a:pathLst>
                <a:path w="6070" h="2706" extrusionOk="0">
                  <a:moveTo>
                    <a:pt x="456" y="1"/>
                  </a:moveTo>
                  <a:cubicBezTo>
                    <a:pt x="299" y="184"/>
                    <a:pt x="116" y="367"/>
                    <a:pt x="1" y="592"/>
                  </a:cubicBezTo>
                  <a:cubicBezTo>
                    <a:pt x="2444" y="2219"/>
                    <a:pt x="3841" y="2585"/>
                    <a:pt x="6012" y="2706"/>
                  </a:cubicBezTo>
                  <a:cubicBezTo>
                    <a:pt x="6070" y="2402"/>
                    <a:pt x="6044" y="2078"/>
                    <a:pt x="6012" y="1774"/>
                  </a:cubicBezTo>
                  <a:cubicBezTo>
                    <a:pt x="3862" y="1717"/>
                    <a:pt x="2250" y="1115"/>
                    <a:pt x="456" y="1"/>
                  </a:cubicBezTo>
                  <a:close/>
                </a:path>
              </a:pathLst>
            </a:cu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35"/>
            <p:cNvSpPr/>
            <p:nvPr/>
          </p:nvSpPr>
          <p:spPr>
            <a:xfrm>
              <a:off x="3145818" y="2104327"/>
              <a:ext cx="587728" cy="262008"/>
            </a:xfrm>
            <a:custGeom>
              <a:avLst/>
              <a:gdLst/>
              <a:ahLst/>
              <a:cxnLst/>
              <a:rect l="l" t="t" r="r" b="b"/>
              <a:pathLst>
                <a:path w="6070" h="2706" fill="none" extrusionOk="0">
                  <a:moveTo>
                    <a:pt x="6012" y="1774"/>
                  </a:moveTo>
                  <a:cubicBezTo>
                    <a:pt x="3862" y="1717"/>
                    <a:pt x="2250" y="1115"/>
                    <a:pt x="456" y="1"/>
                  </a:cubicBezTo>
                  <a:cubicBezTo>
                    <a:pt x="299" y="184"/>
                    <a:pt x="116" y="367"/>
                    <a:pt x="1" y="592"/>
                  </a:cubicBezTo>
                  <a:cubicBezTo>
                    <a:pt x="2444" y="2219"/>
                    <a:pt x="3841" y="2585"/>
                    <a:pt x="6012" y="2706"/>
                  </a:cubicBezTo>
                  <a:cubicBezTo>
                    <a:pt x="6070" y="2402"/>
                    <a:pt x="6044" y="2078"/>
                    <a:pt x="6012" y="1774"/>
                  </a:cubicBezTo>
                  <a:close/>
                </a:path>
              </a:pathLst>
            </a:custGeom>
            <a:solidFill>
              <a:schemeClr val="accent2"/>
            </a:solidFill>
            <a:ln w="4325" cap="flat" cmpd="sng">
              <a:solidFill>
                <a:schemeClr val="dk1"/>
              </a:solidFill>
              <a:prstDash val="solid"/>
              <a:miter lim="523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35"/>
            <p:cNvSpPr/>
            <p:nvPr/>
          </p:nvSpPr>
          <p:spPr>
            <a:xfrm>
              <a:off x="3105346" y="2292262"/>
              <a:ext cx="548223" cy="274693"/>
            </a:xfrm>
            <a:custGeom>
              <a:avLst/>
              <a:gdLst/>
              <a:ahLst/>
              <a:cxnLst/>
              <a:rect l="l" t="t" r="r" b="b"/>
              <a:pathLst>
                <a:path w="5662" h="2837" extrusionOk="0">
                  <a:moveTo>
                    <a:pt x="21" y="1"/>
                  </a:moveTo>
                  <a:lnTo>
                    <a:pt x="21" y="1"/>
                  </a:lnTo>
                  <a:cubicBezTo>
                    <a:pt x="0" y="283"/>
                    <a:pt x="10" y="561"/>
                    <a:pt x="63" y="833"/>
                  </a:cubicBezTo>
                  <a:cubicBezTo>
                    <a:pt x="241" y="1016"/>
                    <a:pt x="440" y="1178"/>
                    <a:pt x="659" y="1319"/>
                  </a:cubicBezTo>
                  <a:cubicBezTo>
                    <a:pt x="1967" y="2151"/>
                    <a:pt x="3532" y="2376"/>
                    <a:pt x="5002" y="2779"/>
                  </a:cubicBezTo>
                  <a:cubicBezTo>
                    <a:pt x="5075" y="2800"/>
                    <a:pt x="5154" y="2816"/>
                    <a:pt x="5232" y="2837"/>
                  </a:cubicBezTo>
                  <a:cubicBezTo>
                    <a:pt x="5389" y="2716"/>
                    <a:pt x="5530" y="2585"/>
                    <a:pt x="5661" y="2434"/>
                  </a:cubicBezTo>
                  <a:cubicBezTo>
                    <a:pt x="5012" y="2266"/>
                    <a:pt x="4369" y="2041"/>
                    <a:pt x="3741" y="1801"/>
                  </a:cubicBezTo>
                  <a:cubicBezTo>
                    <a:pt x="2485" y="1267"/>
                    <a:pt x="1177" y="749"/>
                    <a:pt x="21" y="1"/>
                  </a:cubicBezTo>
                  <a:close/>
                </a:path>
              </a:pathLst>
            </a:cu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35"/>
            <p:cNvSpPr/>
            <p:nvPr/>
          </p:nvSpPr>
          <p:spPr>
            <a:xfrm>
              <a:off x="3105346" y="2292262"/>
              <a:ext cx="548223" cy="274693"/>
            </a:xfrm>
            <a:custGeom>
              <a:avLst/>
              <a:gdLst/>
              <a:ahLst/>
              <a:cxnLst/>
              <a:rect l="l" t="t" r="r" b="b"/>
              <a:pathLst>
                <a:path w="5662" h="2837" fill="none" extrusionOk="0">
                  <a:moveTo>
                    <a:pt x="5661" y="2434"/>
                  </a:moveTo>
                  <a:cubicBezTo>
                    <a:pt x="5012" y="2266"/>
                    <a:pt x="4369" y="2041"/>
                    <a:pt x="3741" y="1801"/>
                  </a:cubicBezTo>
                  <a:cubicBezTo>
                    <a:pt x="2485" y="1267"/>
                    <a:pt x="1177" y="749"/>
                    <a:pt x="21" y="1"/>
                  </a:cubicBezTo>
                  <a:cubicBezTo>
                    <a:pt x="0" y="283"/>
                    <a:pt x="10" y="561"/>
                    <a:pt x="63" y="833"/>
                  </a:cubicBezTo>
                  <a:cubicBezTo>
                    <a:pt x="241" y="1016"/>
                    <a:pt x="440" y="1178"/>
                    <a:pt x="659" y="1319"/>
                  </a:cubicBezTo>
                  <a:cubicBezTo>
                    <a:pt x="1967" y="2151"/>
                    <a:pt x="3532" y="2376"/>
                    <a:pt x="5002" y="2779"/>
                  </a:cubicBezTo>
                  <a:cubicBezTo>
                    <a:pt x="5075" y="2800"/>
                    <a:pt x="5154" y="2816"/>
                    <a:pt x="5232" y="2837"/>
                  </a:cubicBezTo>
                  <a:cubicBezTo>
                    <a:pt x="5389" y="2716"/>
                    <a:pt x="5530" y="2585"/>
                    <a:pt x="5661" y="2434"/>
                  </a:cubicBezTo>
                  <a:close/>
                </a:path>
              </a:pathLst>
            </a:custGeom>
            <a:solidFill>
              <a:schemeClr val="accent2"/>
            </a:solidFill>
            <a:ln w="4325" cap="flat" cmpd="sng">
              <a:solidFill>
                <a:schemeClr val="dk1"/>
              </a:solidFill>
              <a:prstDash val="solid"/>
              <a:miter lim="523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35"/>
            <p:cNvSpPr/>
            <p:nvPr/>
          </p:nvSpPr>
          <p:spPr>
            <a:xfrm>
              <a:off x="3111930" y="2190500"/>
              <a:ext cx="610482" cy="315649"/>
            </a:xfrm>
            <a:custGeom>
              <a:avLst/>
              <a:gdLst/>
              <a:ahLst/>
              <a:cxnLst/>
              <a:rect l="l" t="t" r="r" b="b"/>
              <a:pathLst>
                <a:path w="6305" h="3260" extrusionOk="0">
                  <a:moveTo>
                    <a:pt x="251" y="0"/>
                  </a:moveTo>
                  <a:cubicBezTo>
                    <a:pt x="94" y="120"/>
                    <a:pt x="16" y="539"/>
                    <a:pt x="0" y="712"/>
                  </a:cubicBezTo>
                  <a:cubicBezTo>
                    <a:pt x="654" y="879"/>
                    <a:pt x="1292" y="1104"/>
                    <a:pt x="1920" y="1345"/>
                  </a:cubicBezTo>
                  <a:cubicBezTo>
                    <a:pt x="3176" y="1878"/>
                    <a:pt x="4615" y="2512"/>
                    <a:pt x="5771" y="3260"/>
                  </a:cubicBezTo>
                  <a:cubicBezTo>
                    <a:pt x="5891" y="3045"/>
                    <a:pt x="6305" y="2522"/>
                    <a:pt x="6258" y="2250"/>
                  </a:cubicBezTo>
                  <a:cubicBezTo>
                    <a:pt x="6080" y="2067"/>
                    <a:pt x="5227" y="1967"/>
                    <a:pt x="5002" y="1826"/>
                  </a:cubicBezTo>
                  <a:cubicBezTo>
                    <a:pt x="3270" y="1303"/>
                    <a:pt x="2135" y="769"/>
                    <a:pt x="665" y="366"/>
                  </a:cubicBezTo>
                  <a:cubicBezTo>
                    <a:pt x="586" y="345"/>
                    <a:pt x="330" y="21"/>
                    <a:pt x="251" y="0"/>
                  </a:cubicBezTo>
                  <a:close/>
                </a:path>
              </a:pathLst>
            </a:cu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35"/>
            <p:cNvSpPr/>
            <p:nvPr/>
          </p:nvSpPr>
          <p:spPr>
            <a:xfrm>
              <a:off x="3111930" y="2190500"/>
              <a:ext cx="610482" cy="315649"/>
            </a:xfrm>
            <a:custGeom>
              <a:avLst/>
              <a:gdLst/>
              <a:ahLst/>
              <a:cxnLst/>
              <a:rect l="l" t="t" r="r" b="b"/>
              <a:pathLst>
                <a:path w="6305" h="3260" fill="none" extrusionOk="0">
                  <a:moveTo>
                    <a:pt x="0" y="712"/>
                  </a:moveTo>
                  <a:cubicBezTo>
                    <a:pt x="654" y="879"/>
                    <a:pt x="1292" y="1104"/>
                    <a:pt x="1920" y="1345"/>
                  </a:cubicBezTo>
                  <a:cubicBezTo>
                    <a:pt x="3176" y="1878"/>
                    <a:pt x="4615" y="2512"/>
                    <a:pt x="5771" y="3260"/>
                  </a:cubicBezTo>
                  <a:cubicBezTo>
                    <a:pt x="5891" y="3045"/>
                    <a:pt x="6305" y="2522"/>
                    <a:pt x="6258" y="2250"/>
                  </a:cubicBezTo>
                  <a:cubicBezTo>
                    <a:pt x="6080" y="2067"/>
                    <a:pt x="5227" y="1967"/>
                    <a:pt x="5002" y="1826"/>
                  </a:cubicBezTo>
                  <a:cubicBezTo>
                    <a:pt x="3270" y="1303"/>
                    <a:pt x="2135" y="769"/>
                    <a:pt x="665" y="366"/>
                  </a:cubicBezTo>
                  <a:cubicBezTo>
                    <a:pt x="586" y="345"/>
                    <a:pt x="330" y="21"/>
                    <a:pt x="251" y="0"/>
                  </a:cubicBezTo>
                  <a:cubicBezTo>
                    <a:pt x="94" y="120"/>
                    <a:pt x="16" y="539"/>
                    <a:pt x="0" y="712"/>
                  </a:cubicBezTo>
                  <a:close/>
                </a:path>
              </a:pathLst>
            </a:custGeom>
            <a:solidFill>
              <a:schemeClr val="accent2"/>
            </a:solidFill>
            <a:ln w="4325" cap="flat" cmpd="sng">
              <a:solidFill>
                <a:schemeClr val="dk1"/>
              </a:solidFill>
              <a:prstDash val="solid"/>
              <a:miter lim="523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35"/>
            <p:cNvSpPr/>
            <p:nvPr/>
          </p:nvSpPr>
          <p:spPr>
            <a:xfrm>
              <a:off x="3135167" y="2449795"/>
              <a:ext cx="322815" cy="182418"/>
            </a:xfrm>
            <a:custGeom>
              <a:avLst/>
              <a:gdLst/>
              <a:ahLst/>
              <a:cxnLst/>
              <a:rect l="l" t="t" r="r" b="b"/>
              <a:pathLst>
                <a:path w="3334" h="1884" extrusionOk="0">
                  <a:moveTo>
                    <a:pt x="1" y="1"/>
                  </a:moveTo>
                  <a:cubicBezTo>
                    <a:pt x="294" y="634"/>
                    <a:pt x="791" y="1178"/>
                    <a:pt x="1455" y="1523"/>
                  </a:cubicBezTo>
                  <a:cubicBezTo>
                    <a:pt x="1930" y="1767"/>
                    <a:pt x="2436" y="1883"/>
                    <a:pt x="2935" y="1883"/>
                  </a:cubicBezTo>
                  <a:cubicBezTo>
                    <a:pt x="3069" y="1883"/>
                    <a:pt x="3202" y="1875"/>
                    <a:pt x="3334" y="1858"/>
                  </a:cubicBezTo>
                  <a:cubicBezTo>
                    <a:pt x="1283" y="1440"/>
                    <a:pt x="890" y="613"/>
                    <a:pt x="1" y="1"/>
                  </a:cubicBezTo>
                  <a:close/>
                </a:path>
              </a:pathLst>
            </a:cu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35"/>
            <p:cNvSpPr/>
            <p:nvPr/>
          </p:nvSpPr>
          <p:spPr>
            <a:xfrm>
              <a:off x="3135167" y="2449795"/>
              <a:ext cx="322815" cy="187550"/>
            </a:xfrm>
            <a:custGeom>
              <a:avLst/>
              <a:gdLst/>
              <a:ahLst/>
              <a:cxnLst/>
              <a:rect l="l" t="t" r="r" b="b"/>
              <a:pathLst>
                <a:path w="3334" h="1937" fill="none" extrusionOk="0">
                  <a:moveTo>
                    <a:pt x="1" y="1"/>
                  </a:moveTo>
                  <a:cubicBezTo>
                    <a:pt x="294" y="634"/>
                    <a:pt x="791" y="1178"/>
                    <a:pt x="1455" y="1523"/>
                  </a:cubicBezTo>
                  <a:cubicBezTo>
                    <a:pt x="2057" y="1832"/>
                    <a:pt x="2711" y="1937"/>
                    <a:pt x="3334" y="1858"/>
                  </a:cubicBezTo>
                  <a:cubicBezTo>
                    <a:pt x="1283" y="1440"/>
                    <a:pt x="890" y="613"/>
                    <a:pt x="1" y="1"/>
                  </a:cubicBezTo>
                  <a:close/>
                </a:path>
              </a:pathLst>
            </a:custGeom>
            <a:solidFill>
              <a:schemeClr val="accent2"/>
            </a:solidFill>
            <a:ln w="4325" cap="flat" cmpd="sng">
              <a:solidFill>
                <a:schemeClr val="dk1"/>
              </a:solidFill>
              <a:prstDash val="solid"/>
              <a:miter lim="523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35"/>
            <p:cNvSpPr/>
            <p:nvPr/>
          </p:nvSpPr>
          <p:spPr>
            <a:xfrm>
              <a:off x="3324652" y="2004598"/>
              <a:ext cx="368419" cy="167701"/>
            </a:xfrm>
            <a:custGeom>
              <a:avLst/>
              <a:gdLst/>
              <a:ahLst/>
              <a:cxnLst/>
              <a:rect l="l" t="t" r="r" b="b"/>
              <a:pathLst>
                <a:path w="3805" h="1732" extrusionOk="0">
                  <a:moveTo>
                    <a:pt x="991" y="0"/>
                  </a:moveTo>
                  <a:cubicBezTo>
                    <a:pt x="653" y="0"/>
                    <a:pt x="319" y="54"/>
                    <a:pt x="1" y="157"/>
                  </a:cubicBezTo>
                  <a:cubicBezTo>
                    <a:pt x="707" y="827"/>
                    <a:pt x="1455" y="1470"/>
                    <a:pt x="2433" y="1653"/>
                  </a:cubicBezTo>
                  <a:cubicBezTo>
                    <a:pt x="2688" y="1691"/>
                    <a:pt x="2948" y="1731"/>
                    <a:pt x="3206" y="1731"/>
                  </a:cubicBezTo>
                  <a:cubicBezTo>
                    <a:pt x="3408" y="1731"/>
                    <a:pt x="3609" y="1707"/>
                    <a:pt x="3804" y="1638"/>
                  </a:cubicBezTo>
                  <a:cubicBezTo>
                    <a:pt x="3501" y="1109"/>
                    <a:pt x="3051" y="664"/>
                    <a:pt x="2475" y="361"/>
                  </a:cubicBezTo>
                  <a:cubicBezTo>
                    <a:pt x="2000" y="117"/>
                    <a:pt x="1492" y="0"/>
                    <a:pt x="991" y="0"/>
                  </a:cubicBezTo>
                  <a:close/>
                </a:path>
              </a:pathLst>
            </a:cu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35"/>
            <p:cNvSpPr/>
            <p:nvPr/>
          </p:nvSpPr>
          <p:spPr>
            <a:xfrm>
              <a:off x="3324652" y="1994915"/>
              <a:ext cx="368419" cy="183483"/>
            </a:xfrm>
            <a:custGeom>
              <a:avLst/>
              <a:gdLst/>
              <a:ahLst/>
              <a:cxnLst/>
              <a:rect l="l" t="t" r="r" b="b"/>
              <a:pathLst>
                <a:path w="3805" h="1895" fill="none" extrusionOk="0">
                  <a:moveTo>
                    <a:pt x="2475" y="461"/>
                  </a:moveTo>
                  <a:cubicBezTo>
                    <a:pt x="1680" y="53"/>
                    <a:pt x="791" y="1"/>
                    <a:pt x="1" y="257"/>
                  </a:cubicBezTo>
                  <a:cubicBezTo>
                    <a:pt x="707" y="927"/>
                    <a:pt x="1455" y="1570"/>
                    <a:pt x="2433" y="1753"/>
                  </a:cubicBezTo>
                  <a:cubicBezTo>
                    <a:pt x="2889" y="1821"/>
                    <a:pt x="3360" y="1895"/>
                    <a:pt x="3804" y="1738"/>
                  </a:cubicBezTo>
                  <a:cubicBezTo>
                    <a:pt x="3501" y="1209"/>
                    <a:pt x="3051" y="764"/>
                    <a:pt x="2475" y="461"/>
                  </a:cubicBezTo>
                  <a:close/>
                </a:path>
              </a:pathLst>
            </a:custGeom>
            <a:solidFill>
              <a:schemeClr val="accent2"/>
            </a:solidFill>
            <a:ln w="4325" cap="flat" cmpd="sng">
              <a:solidFill>
                <a:schemeClr val="dk1"/>
              </a:solidFill>
              <a:prstDash val="solid"/>
              <a:miter lim="523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6" name="Google Shape;946;p35"/>
          <p:cNvGrpSpPr/>
          <p:nvPr/>
        </p:nvGrpSpPr>
        <p:grpSpPr>
          <a:xfrm>
            <a:off x="5442090" y="227324"/>
            <a:ext cx="3587831" cy="4447619"/>
            <a:chOff x="5289690" y="74924"/>
            <a:chExt cx="3587831" cy="4447619"/>
          </a:xfrm>
        </p:grpSpPr>
        <p:sp>
          <p:nvSpPr>
            <p:cNvPr id="947" name="Google Shape;947;p35"/>
            <p:cNvSpPr/>
            <p:nvPr/>
          </p:nvSpPr>
          <p:spPr>
            <a:xfrm>
              <a:off x="6369751" y="93852"/>
              <a:ext cx="2502896" cy="3097279"/>
            </a:xfrm>
            <a:custGeom>
              <a:avLst/>
              <a:gdLst/>
              <a:ahLst/>
              <a:cxnLst/>
              <a:rect l="l" t="t" r="r" b="b"/>
              <a:pathLst>
                <a:path w="36496" h="45163" extrusionOk="0">
                  <a:moveTo>
                    <a:pt x="22577" y="1"/>
                  </a:moveTo>
                  <a:cubicBezTo>
                    <a:pt x="10129" y="1"/>
                    <a:pt x="1" y="10133"/>
                    <a:pt x="1" y="22582"/>
                  </a:cubicBezTo>
                  <a:cubicBezTo>
                    <a:pt x="1" y="35030"/>
                    <a:pt x="10129" y="45162"/>
                    <a:pt x="22577" y="45162"/>
                  </a:cubicBezTo>
                  <a:cubicBezTo>
                    <a:pt x="27825" y="45162"/>
                    <a:pt x="32659" y="43361"/>
                    <a:pt x="36496" y="40350"/>
                  </a:cubicBezTo>
                  <a:lnTo>
                    <a:pt x="36496" y="4814"/>
                  </a:lnTo>
                  <a:cubicBezTo>
                    <a:pt x="32659" y="1802"/>
                    <a:pt x="27825" y="1"/>
                    <a:pt x="22577" y="1"/>
                  </a:cubicBezTo>
                  <a:close/>
                </a:path>
              </a:pathLst>
            </a:cu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35"/>
            <p:cNvSpPr/>
            <p:nvPr/>
          </p:nvSpPr>
          <p:spPr>
            <a:xfrm>
              <a:off x="6355423" y="74924"/>
              <a:ext cx="2522098" cy="3135135"/>
            </a:xfrm>
            <a:custGeom>
              <a:avLst/>
              <a:gdLst/>
              <a:ahLst/>
              <a:cxnLst/>
              <a:rect l="l" t="t" r="r" b="b"/>
              <a:pathLst>
                <a:path w="36776" h="45715" extrusionOk="0">
                  <a:moveTo>
                    <a:pt x="22857" y="0"/>
                  </a:moveTo>
                  <a:cubicBezTo>
                    <a:pt x="16754" y="0"/>
                    <a:pt x="11012" y="2375"/>
                    <a:pt x="6693" y="6694"/>
                  </a:cubicBezTo>
                  <a:cubicBezTo>
                    <a:pt x="2379" y="11012"/>
                    <a:pt x="0" y="16751"/>
                    <a:pt x="0" y="22858"/>
                  </a:cubicBezTo>
                  <a:cubicBezTo>
                    <a:pt x="0" y="28965"/>
                    <a:pt x="2379" y="34703"/>
                    <a:pt x="6693" y="39021"/>
                  </a:cubicBezTo>
                  <a:cubicBezTo>
                    <a:pt x="11012" y="43340"/>
                    <a:pt x="16754" y="45715"/>
                    <a:pt x="22857" y="45715"/>
                  </a:cubicBezTo>
                  <a:cubicBezTo>
                    <a:pt x="27959" y="45715"/>
                    <a:pt x="32801" y="44056"/>
                    <a:pt x="36776" y="40994"/>
                  </a:cubicBezTo>
                  <a:lnTo>
                    <a:pt x="36776" y="40814"/>
                  </a:lnTo>
                  <a:cubicBezTo>
                    <a:pt x="32931" y="43796"/>
                    <a:pt x="28101" y="45576"/>
                    <a:pt x="22857" y="45576"/>
                  </a:cubicBezTo>
                  <a:cubicBezTo>
                    <a:pt x="10312" y="45576"/>
                    <a:pt x="138" y="35407"/>
                    <a:pt x="138" y="22858"/>
                  </a:cubicBezTo>
                  <a:cubicBezTo>
                    <a:pt x="138" y="10309"/>
                    <a:pt x="10312" y="139"/>
                    <a:pt x="22857" y="139"/>
                  </a:cubicBezTo>
                  <a:cubicBezTo>
                    <a:pt x="28101" y="139"/>
                    <a:pt x="32931" y="1919"/>
                    <a:pt x="36776" y="4901"/>
                  </a:cubicBezTo>
                  <a:lnTo>
                    <a:pt x="36776" y="4721"/>
                  </a:lnTo>
                  <a:cubicBezTo>
                    <a:pt x="32801" y="1659"/>
                    <a:pt x="27959" y="0"/>
                    <a:pt x="22857"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35"/>
            <p:cNvSpPr/>
            <p:nvPr/>
          </p:nvSpPr>
          <p:spPr>
            <a:xfrm>
              <a:off x="6364887" y="84388"/>
              <a:ext cx="2512634" cy="3116207"/>
            </a:xfrm>
            <a:custGeom>
              <a:avLst/>
              <a:gdLst/>
              <a:ahLst/>
              <a:cxnLst/>
              <a:rect l="l" t="t" r="r" b="b"/>
              <a:pathLst>
                <a:path w="36638" h="45439" extrusionOk="0">
                  <a:moveTo>
                    <a:pt x="22719" y="1"/>
                  </a:moveTo>
                  <a:cubicBezTo>
                    <a:pt x="10174" y="1"/>
                    <a:pt x="0" y="10171"/>
                    <a:pt x="0" y="22720"/>
                  </a:cubicBezTo>
                  <a:cubicBezTo>
                    <a:pt x="0" y="35269"/>
                    <a:pt x="10174" y="45438"/>
                    <a:pt x="22719" y="45438"/>
                  </a:cubicBezTo>
                  <a:cubicBezTo>
                    <a:pt x="27963" y="45438"/>
                    <a:pt x="32793" y="43658"/>
                    <a:pt x="36638" y="40676"/>
                  </a:cubicBezTo>
                  <a:lnTo>
                    <a:pt x="36638" y="40488"/>
                  </a:lnTo>
                  <a:cubicBezTo>
                    <a:pt x="32801" y="43499"/>
                    <a:pt x="27967" y="45300"/>
                    <a:pt x="22719" y="45300"/>
                  </a:cubicBezTo>
                  <a:cubicBezTo>
                    <a:pt x="10271" y="45300"/>
                    <a:pt x="143" y="35168"/>
                    <a:pt x="143" y="22720"/>
                  </a:cubicBezTo>
                  <a:cubicBezTo>
                    <a:pt x="143" y="10271"/>
                    <a:pt x="10271" y="139"/>
                    <a:pt x="22719" y="139"/>
                  </a:cubicBezTo>
                  <a:cubicBezTo>
                    <a:pt x="27967" y="139"/>
                    <a:pt x="32801" y="1940"/>
                    <a:pt x="36638" y="4952"/>
                  </a:cubicBezTo>
                  <a:lnTo>
                    <a:pt x="36638" y="4763"/>
                  </a:lnTo>
                  <a:cubicBezTo>
                    <a:pt x="32793" y="1781"/>
                    <a:pt x="27963" y="1"/>
                    <a:pt x="2271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35"/>
            <p:cNvSpPr/>
            <p:nvPr/>
          </p:nvSpPr>
          <p:spPr>
            <a:xfrm>
              <a:off x="5977685" y="914480"/>
              <a:ext cx="2243115" cy="2753144"/>
            </a:xfrm>
            <a:custGeom>
              <a:avLst/>
              <a:gdLst/>
              <a:ahLst/>
              <a:cxnLst/>
              <a:rect l="l" t="t" r="r" b="b"/>
              <a:pathLst>
                <a:path w="32708" h="40145" extrusionOk="0">
                  <a:moveTo>
                    <a:pt x="13097" y="1"/>
                  </a:moveTo>
                  <a:cubicBezTo>
                    <a:pt x="13068" y="1"/>
                    <a:pt x="12131" y="17741"/>
                    <a:pt x="11942" y="18310"/>
                  </a:cubicBezTo>
                  <a:cubicBezTo>
                    <a:pt x="11938" y="18322"/>
                    <a:pt x="11930" y="18328"/>
                    <a:pt x="11919" y="18328"/>
                  </a:cubicBezTo>
                  <a:cubicBezTo>
                    <a:pt x="11425" y="18328"/>
                    <a:pt x="4047" y="5603"/>
                    <a:pt x="4046" y="5602"/>
                  </a:cubicBezTo>
                  <a:lnTo>
                    <a:pt x="4046" y="5602"/>
                  </a:lnTo>
                  <a:lnTo>
                    <a:pt x="10208" y="20429"/>
                  </a:lnTo>
                  <a:lnTo>
                    <a:pt x="0" y="19081"/>
                  </a:lnTo>
                  <a:lnTo>
                    <a:pt x="9437" y="22934"/>
                  </a:lnTo>
                  <a:cubicBezTo>
                    <a:pt x="9437" y="22934"/>
                    <a:pt x="4681" y="24873"/>
                    <a:pt x="3087" y="24873"/>
                  </a:cubicBezTo>
                  <a:cubicBezTo>
                    <a:pt x="3015" y="24873"/>
                    <a:pt x="2949" y="24869"/>
                    <a:pt x="2890" y="24861"/>
                  </a:cubicBezTo>
                  <a:cubicBezTo>
                    <a:pt x="2800" y="24848"/>
                    <a:pt x="2753" y="24842"/>
                    <a:pt x="2744" y="24842"/>
                  </a:cubicBezTo>
                  <a:cubicBezTo>
                    <a:pt x="2609" y="24842"/>
                    <a:pt x="9822" y="26017"/>
                    <a:pt x="9822" y="26017"/>
                  </a:cubicBezTo>
                  <a:cubicBezTo>
                    <a:pt x="9822" y="26017"/>
                    <a:pt x="3854" y="37573"/>
                    <a:pt x="2505" y="39881"/>
                  </a:cubicBezTo>
                  <a:cubicBezTo>
                    <a:pt x="2400" y="40061"/>
                    <a:pt x="2376" y="40145"/>
                    <a:pt x="2423" y="40145"/>
                  </a:cubicBezTo>
                  <a:cubicBezTo>
                    <a:pt x="2974" y="40145"/>
                    <a:pt x="13290" y="28518"/>
                    <a:pt x="13290" y="28518"/>
                  </a:cubicBezTo>
                  <a:cubicBezTo>
                    <a:pt x="13290" y="28518"/>
                    <a:pt x="21035" y="34620"/>
                    <a:pt x="25806" y="37955"/>
                  </a:cubicBezTo>
                  <a:cubicBezTo>
                    <a:pt x="26299" y="38299"/>
                    <a:pt x="26583" y="38453"/>
                    <a:pt x="26697" y="38453"/>
                  </a:cubicBezTo>
                  <a:cubicBezTo>
                    <a:pt x="27686" y="38453"/>
                    <a:pt x="15791" y="26788"/>
                    <a:pt x="15791" y="26788"/>
                  </a:cubicBezTo>
                  <a:cubicBezTo>
                    <a:pt x="15791" y="26788"/>
                    <a:pt x="30623" y="21007"/>
                    <a:pt x="32550" y="20622"/>
                  </a:cubicBezTo>
                  <a:cubicBezTo>
                    <a:pt x="32663" y="20599"/>
                    <a:pt x="32708" y="20589"/>
                    <a:pt x="32691" y="20589"/>
                  </a:cubicBezTo>
                  <a:cubicBezTo>
                    <a:pt x="32431" y="20589"/>
                    <a:pt x="16562" y="23320"/>
                    <a:pt x="16562" y="23320"/>
                  </a:cubicBezTo>
                  <a:lnTo>
                    <a:pt x="25349" y="4383"/>
                  </a:lnTo>
                  <a:lnTo>
                    <a:pt x="15406" y="19851"/>
                  </a:lnTo>
                  <a:cubicBezTo>
                    <a:pt x="15406" y="19851"/>
                    <a:pt x="13098" y="592"/>
                    <a:pt x="13098" y="14"/>
                  </a:cubicBezTo>
                  <a:cubicBezTo>
                    <a:pt x="13098" y="5"/>
                    <a:pt x="13098" y="1"/>
                    <a:pt x="13097" y="1"/>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35"/>
            <p:cNvSpPr/>
            <p:nvPr/>
          </p:nvSpPr>
          <p:spPr>
            <a:xfrm>
              <a:off x="5977685" y="875801"/>
              <a:ext cx="2364433" cy="2932344"/>
            </a:xfrm>
            <a:custGeom>
              <a:avLst/>
              <a:gdLst/>
              <a:ahLst/>
              <a:cxnLst/>
              <a:rect l="l" t="t" r="r" b="b"/>
              <a:pathLst>
                <a:path w="34477" h="42758" fill="none" extrusionOk="0">
                  <a:moveTo>
                    <a:pt x="10208" y="20993"/>
                  </a:moveTo>
                  <a:lnTo>
                    <a:pt x="4046" y="6166"/>
                  </a:lnTo>
                  <a:cubicBezTo>
                    <a:pt x="4046" y="6166"/>
                    <a:pt x="11749" y="19452"/>
                    <a:pt x="11942" y="18874"/>
                  </a:cubicBezTo>
                  <a:cubicBezTo>
                    <a:pt x="12134" y="18296"/>
                    <a:pt x="13098" y="0"/>
                    <a:pt x="13098" y="578"/>
                  </a:cubicBezTo>
                  <a:cubicBezTo>
                    <a:pt x="13098" y="1156"/>
                    <a:pt x="15406" y="20415"/>
                    <a:pt x="15406" y="20415"/>
                  </a:cubicBezTo>
                  <a:lnTo>
                    <a:pt x="25349" y="4947"/>
                  </a:lnTo>
                  <a:lnTo>
                    <a:pt x="16562" y="23884"/>
                  </a:lnTo>
                  <a:cubicBezTo>
                    <a:pt x="16562" y="23884"/>
                    <a:pt x="34476" y="20801"/>
                    <a:pt x="32550" y="21186"/>
                  </a:cubicBezTo>
                  <a:cubicBezTo>
                    <a:pt x="30623" y="21571"/>
                    <a:pt x="15791" y="27352"/>
                    <a:pt x="15791" y="27352"/>
                  </a:cubicBezTo>
                  <a:cubicBezTo>
                    <a:pt x="15791" y="27352"/>
                    <a:pt x="30581" y="41857"/>
                    <a:pt x="25806" y="38519"/>
                  </a:cubicBezTo>
                  <a:cubicBezTo>
                    <a:pt x="21035" y="35184"/>
                    <a:pt x="13290" y="29082"/>
                    <a:pt x="13290" y="29082"/>
                  </a:cubicBezTo>
                  <a:cubicBezTo>
                    <a:pt x="13290" y="29082"/>
                    <a:pt x="1156" y="42757"/>
                    <a:pt x="2505" y="40445"/>
                  </a:cubicBezTo>
                  <a:cubicBezTo>
                    <a:pt x="3854" y="38137"/>
                    <a:pt x="9822" y="26581"/>
                    <a:pt x="9822" y="26581"/>
                  </a:cubicBezTo>
                  <a:cubicBezTo>
                    <a:pt x="9822" y="26581"/>
                    <a:pt x="1541" y="25232"/>
                    <a:pt x="2890" y="25425"/>
                  </a:cubicBezTo>
                  <a:cubicBezTo>
                    <a:pt x="4239" y="25618"/>
                    <a:pt x="9437" y="23498"/>
                    <a:pt x="9437" y="23498"/>
                  </a:cubicBezTo>
                  <a:lnTo>
                    <a:pt x="0" y="19645"/>
                  </a:lnTo>
                  <a:close/>
                </a:path>
              </a:pathLst>
            </a:custGeom>
            <a:solidFill>
              <a:schemeClr val="dk1"/>
            </a:solidFill>
            <a:ln w="19050" cap="flat" cmpd="sng">
              <a:solidFill>
                <a:schemeClr val="dk1"/>
              </a:solidFill>
              <a:prstDash val="solid"/>
              <a:miter lim="418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35"/>
            <p:cNvSpPr/>
            <p:nvPr/>
          </p:nvSpPr>
          <p:spPr>
            <a:xfrm>
              <a:off x="7041909" y="2161265"/>
              <a:ext cx="141412" cy="150876"/>
            </a:xfrm>
            <a:custGeom>
              <a:avLst/>
              <a:gdLst/>
              <a:ahLst/>
              <a:cxnLst/>
              <a:rect l="l" t="t" r="r" b="b"/>
              <a:pathLst>
                <a:path w="2062" h="2200" extrusionOk="0">
                  <a:moveTo>
                    <a:pt x="1" y="1563"/>
                  </a:moveTo>
                  <a:cubicBezTo>
                    <a:pt x="1002" y="0"/>
                    <a:pt x="2062" y="1123"/>
                    <a:pt x="826" y="2199"/>
                  </a:cubicBezTo>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35"/>
            <p:cNvSpPr/>
            <p:nvPr/>
          </p:nvSpPr>
          <p:spPr>
            <a:xfrm>
              <a:off x="5804589" y="3400917"/>
              <a:ext cx="581833" cy="412714"/>
            </a:xfrm>
            <a:custGeom>
              <a:avLst/>
              <a:gdLst/>
              <a:ahLst/>
              <a:cxnLst/>
              <a:rect l="l" t="t" r="r" b="b"/>
              <a:pathLst>
                <a:path w="8484" h="6018" extrusionOk="0">
                  <a:moveTo>
                    <a:pt x="1486" y="0"/>
                  </a:moveTo>
                  <a:cubicBezTo>
                    <a:pt x="721" y="0"/>
                    <a:pt x="0" y="848"/>
                    <a:pt x="639" y="1564"/>
                  </a:cubicBezTo>
                  <a:cubicBezTo>
                    <a:pt x="2373" y="3521"/>
                    <a:pt x="4287" y="5594"/>
                    <a:pt x="7002" y="6004"/>
                  </a:cubicBezTo>
                  <a:cubicBezTo>
                    <a:pt x="7061" y="6013"/>
                    <a:pt x="7117" y="6017"/>
                    <a:pt x="7172" y="6017"/>
                  </a:cubicBezTo>
                  <a:cubicBezTo>
                    <a:pt x="8304" y="6017"/>
                    <a:pt x="8484" y="4194"/>
                    <a:pt x="7257" y="4006"/>
                  </a:cubicBezTo>
                  <a:cubicBezTo>
                    <a:pt x="5138" y="3684"/>
                    <a:pt x="3596" y="1874"/>
                    <a:pt x="2248" y="354"/>
                  </a:cubicBezTo>
                  <a:cubicBezTo>
                    <a:pt x="2026" y="104"/>
                    <a:pt x="1753" y="0"/>
                    <a:pt x="1486"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35"/>
            <p:cNvSpPr/>
            <p:nvPr/>
          </p:nvSpPr>
          <p:spPr>
            <a:xfrm>
              <a:off x="6168406" y="2237045"/>
              <a:ext cx="992490" cy="1150567"/>
            </a:xfrm>
            <a:custGeom>
              <a:avLst/>
              <a:gdLst/>
              <a:ahLst/>
              <a:cxnLst/>
              <a:rect l="l" t="t" r="r" b="b"/>
              <a:pathLst>
                <a:path w="14472" h="16777" extrusionOk="0">
                  <a:moveTo>
                    <a:pt x="8826" y="3528"/>
                  </a:moveTo>
                  <a:cubicBezTo>
                    <a:pt x="8574" y="3779"/>
                    <a:pt x="8457" y="4097"/>
                    <a:pt x="8340" y="4412"/>
                  </a:cubicBezTo>
                  <a:cubicBezTo>
                    <a:pt x="8202" y="4789"/>
                    <a:pt x="8231" y="5170"/>
                    <a:pt x="8470" y="5505"/>
                  </a:cubicBezTo>
                  <a:cubicBezTo>
                    <a:pt x="8612" y="5702"/>
                    <a:pt x="8775" y="5886"/>
                    <a:pt x="8947" y="6058"/>
                  </a:cubicBezTo>
                  <a:cubicBezTo>
                    <a:pt x="9177" y="6296"/>
                    <a:pt x="9508" y="6351"/>
                    <a:pt x="9802" y="6460"/>
                  </a:cubicBezTo>
                  <a:cubicBezTo>
                    <a:pt x="10267" y="6631"/>
                    <a:pt x="10731" y="6619"/>
                    <a:pt x="11159" y="6330"/>
                  </a:cubicBezTo>
                  <a:cubicBezTo>
                    <a:pt x="11737" y="5940"/>
                    <a:pt x="12068" y="5375"/>
                    <a:pt x="12223" y="4709"/>
                  </a:cubicBezTo>
                  <a:cubicBezTo>
                    <a:pt x="12260" y="4546"/>
                    <a:pt x="12248" y="4332"/>
                    <a:pt x="12177" y="4181"/>
                  </a:cubicBezTo>
                  <a:cubicBezTo>
                    <a:pt x="11887" y="3561"/>
                    <a:pt x="11490" y="3017"/>
                    <a:pt x="10832" y="2749"/>
                  </a:cubicBezTo>
                  <a:cubicBezTo>
                    <a:pt x="10518" y="2619"/>
                    <a:pt x="10195" y="2560"/>
                    <a:pt x="9856" y="2715"/>
                  </a:cubicBezTo>
                  <a:cubicBezTo>
                    <a:pt x="9441" y="2908"/>
                    <a:pt x="9081" y="3155"/>
                    <a:pt x="8826" y="3528"/>
                  </a:cubicBezTo>
                  <a:moveTo>
                    <a:pt x="1852" y="15172"/>
                  </a:moveTo>
                  <a:cubicBezTo>
                    <a:pt x="1382" y="14745"/>
                    <a:pt x="905" y="14322"/>
                    <a:pt x="444" y="13886"/>
                  </a:cubicBezTo>
                  <a:cubicBezTo>
                    <a:pt x="302" y="13748"/>
                    <a:pt x="197" y="13572"/>
                    <a:pt x="76" y="13413"/>
                  </a:cubicBezTo>
                  <a:cubicBezTo>
                    <a:pt x="13" y="13333"/>
                    <a:pt x="0" y="13254"/>
                    <a:pt x="63" y="13162"/>
                  </a:cubicBezTo>
                  <a:cubicBezTo>
                    <a:pt x="143" y="13053"/>
                    <a:pt x="210" y="12931"/>
                    <a:pt x="285" y="12818"/>
                  </a:cubicBezTo>
                  <a:cubicBezTo>
                    <a:pt x="524" y="12454"/>
                    <a:pt x="754" y="12085"/>
                    <a:pt x="1001" y="11725"/>
                  </a:cubicBezTo>
                  <a:cubicBezTo>
                    <a:pt x="1261" y="11352"/>
                    <a:pt x="1542" y="10996"/>
                    <a:pt x="1806" y="10623"/>
                  </a:cubicBezTo>
                  <a:cubicBezTo>
                    <a:pt x="2082" y="10229"/>
                    <a:pt x="2346" y="9827"/>
                    <a:pt x="2622" y="9434"/>
                  </a:cubicBezTo>
                  <a:cubicBezTo>
                    <a:pt x="2748" y="9258"/>
                    <a:pt x="2886" y="9094"/>
                    <a:pt x="3012" y="8914"/>
                  </a:cubicBezTo>
                  <a:cubicBezTo>
                    <a:pt x="3284" y="8529"/>
                    <a:pt x="3544" y="8131"/>
                    <a:pt x="3820" y="7750"/>
                  </a:cubicBezTo>
                  <a:cubicBezTo>
                    <a:pt x="4206" y="7222"/>
                    <a:pt x="4608" y="6707"/>
                    <a:pt x="4993" y="6179"/>
                  </a:cubicBezTo>
                  <a:cubicBezTo>
                    <a:pt x="5202" y="5894"/>
                    <a:pt x="5391" y="5597"/>
                    <a:pt x="5596" y="5312"/>
                  </a:cubicBezTo>
                  <a:cubicBezTo>
                    <a:pt x="5768" y="5073"/>
                    <a:pt x="5952" y="4847"/>
                    <a:pt x="6124" y="4613"/>
                  </a:cubicBezTo>
                  <a:cubicBezTo>
                    <a:pt x="6371" y="4273"/>
                    <a:pt x="6601" y="3921"/>
                    <a:pt x="6861" y="3595"/>
                  </a:cubicBezTo>
                  <a:cubicBezTo>
                    <a:pt x="7142" y="3243"/>
                    <a:pt x="7443" y="2908"/>
                    <a:pt x="7741" y="2564"/>
                  </a:cubicBezTo>
                  <a:cubicBezTo>
                    <a:pt x="7921" y="2359"/>
                    <a:pt x="8105" y="2162"/>
                    <a:pt x="8285" y="1957"/>
                  </a:cubicBezTo>
                  <a:cubicBezTo>
                    <a:pt x="8985" y="1153"/>
                    <a:pt x="9843" y="571"/>
                    <a:pt x="10828" y="181"/>
                  </a:cubicBezTo>
                  <a:cubicBezTo>
                    <a:pt x="11062" y="93"/>
                    <a:pt x="11322" y="72"/>
                    <a:pt x="11573" y="39"/>
                  </a:cubicBezTo>
                  <a:cubicBezTo>
                    <a:pt x="11745" y="18"/>
                    <a:pt x="11921" y="1"/>
                    <a:pt x="12089" y="26"/>
                  </a:cubicBezTo>
                  <a:cubicBezTo>
                    <a:pt x="12750" y="131"/>
                    <a:pt x="13299" y="441"/>
                    <a:pt x="13747" y="943"/>
                  </a:cubicBezTo>
                  <a:cubicBezTo>
                    <a:pt x="14145" y="1400"/>
                    <a:pt x="14359" y="1940"/>
                    <a:pt x="14430" y="2522"/>
                  </a:cubicBezTo>
                  <a:cubicBezTo>
                    <a:pt x="14472" y="2820"/>
                    <a:pt x="14384" y="3134"/>
                    <a:pt x="14334" y="3440"/>
                  </a:cubicBezTo>
                  <a:cubicBezTo>
                    <a:pt x="14241" y="3993"/>
                    <a:pt x="14003" y="4491"/>
                    <a:pt x="13718" y="4973"/>
                  </a:cubicBezTo>
                  <a:cubicBezTo>
                    <a:pt x="13605" y="5170"/>
                    <a:pt x="13500" y="5371"/>
                    <a:pt x="13404" y="5576"/>
                  </a:cubicBezTo>
                  <a:cubicBezTo>
                    <a:pt x="13060" y="6275"/>
                    <a:pt x="12566" y="6874"/>
                    <a:pt x="12114" y="7503"/>
                  </a:cubicBezTo>
                  <a:cubicBezTo>
                    <a:pt x="11955" y="7729"/>
                    <a:pt x="11829" y="7984"/>
                    <a:pt x="11686" y="8223"/>
                  </a:cubicBezTo>
                  <a:cubicBezTo>
                    <a:pt x="11582" y="8395"/>
                    <a:pt x="11473" y="8562"/>
                    <a:pt x="11364" y="8730"/>
                  </a:cubicBezTo>
                  <a:cubicBezTo>
                    <a:pt x="11054" y="9187"/>
                    <a:pt x="10748" y="9651"/>
                    <a:pt x="10430" y="10104"/>
                  </a:cubicBezTo>
                  <a:cubicBezTo>
                    <a:pt x="10170" y="10477"/>
                    <a:pt x="9890" y="10833"/>
                    <a:pt x="9621" y="11201"/>
                  </a:cubicBezTo>
                  <a:cubicBezTo>
                    <a:pt x="9471" y="11406"/>
                    <a:pt x="9337" y="11624"/>
                    <a:pt x="9182" y="11825"/>
                  </a:cubicBezTo>
                  <a:cubicBezTo>
                    <a:pt x="8868" y="12236"/>
                    <a:pt x="8608" y="12692"/>
                    <a:pt x="8210" y="13036"/>
                  </a:cubicBezTo>
                  <a:cubicBezTo>
                    <a:pt x="8160" y="13078"/>
                    <a:pt x="8130" y="13153"/>
                    <a:pt x="8093" y="13216"/>
                  </a:cubicBezTo>
                  <a:cubicBezTo>
                    <a:pt x="8042" y="13291"/>
                    <a:pt x="8005" y="13379"/>
                    <a:pt x="7938" y="13438"/>
                  </a:cubicBezTo>
                  <a:cubicBezTo>
                    <a:pt x="7561" y="13765"/>
                    <a:pt x="7297" y="14184"/>
                    <a:pt x="6999" y="14573"/>
                  </a:cubicBezTo>
                  <a:cubicBezTo>
                    <a:pt x="6702" y="14971"/>
                    <a:pt x="6413" y="15377"/>
                    <a:pt x="6116" y="15779"/>
                  </a:cubicBezTo>
                  <a:cubicBezTo>
                    <a:pt x="6090" y="15813"/>
                    <a:pt x="6044" y="15830"/>
                    <a:pt x="6015" y="15863"/>
                  </a:cubicBezTo>
                  <a:cubicBezTo>
                    <a:pt x="5919" y="15980"/>
                    <a:pt x="5827" y="16102"/>
                    <a:pt x="5726" y="16215"/>
                  </a:cubicBezTo>
                  <a:cubicBezTo>
                    <a:pt x="5579" y="16378"/>
                    <a:pt x="5437" y="16546"/>
                    <a:pt x="5278" y="16688"/>
                  </a:cubicBezTo>
                  <a:cubicBezTo>
                    <a:pt x="5211" y="16747"/>
                    <a:pt x="5085" y="16776"/>
                    <a:pt x="5001" y="16755"/>
                  </a:cubicBezTo>
                  <a:cubicBezTo>
                    <a:pt x="4700" y="16692"/>
                    <a:pt x="4390" y="16630"/>
                    <a:pt x="4109" y="16508"/>
                  </a:cubicBezTo>
                  <a:cubicBezTo>
                    <a:pt x="3489" y="16244"/>
                    <a:pt x="2920" y="15884"/>
                    <a:pt x="2363" y="15503"/>
                  </a:cubicBezTo>
                  <a:cubicBezTo>
                    <a:pt x="2195" y="15390"/>
                    <a:pt x="2044" y="15260"/>
                    <a:pt x="1885" y="15134"/>
                  </a:cubicBezTo>
                  <a:cubicBezTo>
                    <a:pt x="1873" y="15147"/>
                    <a:pt x="1864" y="15159"/>
                    <a:pt x="1852" y="15172"/>
                  </a:cubicBezTo>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35"/>
            <p:cNvSpPr/>
            <p:nvPr/>
          </p:nvSpPr>
          <p:spPr>
            <a:xfrm>
              <a:off x="6404801" y="2881697"/>
              <a:ext cx="535473" cy="1110585"/>
            </a:xfrm>
            <a:custGeom>
              <a:avLst/>
              <a:gdLst/>
              <a:ahLst/>
              <a:cxnLst/>
              <a:rect l="l" t="t" r="r" b="b"/>
              <a:pathLst>
                <a:path w="7808" h="16194" extrusionOk="0">
                  <a:moveTo>
                    <a:pt x="4528" y="16193"/>
                  </a:moveTo>
                  <a:cubicBezTo>
                    <a:pt x="4252" y="16022"/>
                    <a:pt x="3988" y="15862"/>
                    <a:pt x="3733" y="15695"/>
                  </a:cubicBezTo>
                  <a:cubicBezTo>
                    <a:pt x="3347" y="15439"/>
                    <a:pt x="2962" y="15180"/>
                    <a:pt x="2581" y="14916"/>
                  </a:cubicBezTo>
                  <a:cubicBezTo>
                    <a:pt x="2413" y="14807"/>
                    <a:pt x="2254" y="14685"/>
                    <a:pt x="2099" y="14564"/>
                  </a:cubicBezTo>
                  <a:cubicBezTo>
                    <a:pt x="1772" y="14304"/>
                    <a:pt x="1454" y="14028"/>
                    <a:pt x="1123" y="13781"/>
                  </a:cubicBezTo>
                  <a:cubicBezTo>
                    <a:pt x="838" y="13567"/>
                    <a:pt x="537" y="13379"/>
                    <a:pt x="243" y="13182"/>
                  </a:cubicBezTo>
                  <a:cubicBezTo>
                    <a:pt x="168" y="13131"/>
                    <a:pt x="93" y="13085"/>
                    <a:pt x="0" y="13031"/>
                  </a:cubicBezTo>
                  <a:cubicBezTo>
                    <a:pt x="30" y="12981"/>
                    <a:pt x="47" y="12939"/>
                    <a:pt x="76" y="12909"/>
                  </a:cubicBezTo>
                  <a:cubicBezTo>
                    <a:pt x="436" y="12553"/>
                    <a:pt x="809" y="12206"/>
                    <a:pt x="1161" y="11837"/>
                  </a:cubicBezTo>
                  <a:cubicBezTo>
                    <a:pt x="1404" y="11577"/>
                    <a:pt x="1613" y="11293"/>
                    <a:pt x="1831" y="11012"/>
                  </a:cubicBezTo>
                  <a:cubicBezTo>
                    <a:pt x="1873" y="10958"/>
                    <a:pt x="1881" y="10878"/>
                    <a:pt x="1890" y="10807"/>
                  </a:cubicBezTo>
                  <a:cubicBezTo>
                    <a:pt x="2003" y="9843"/>
                    <a:pt x="2003" y="8880"/>
                    <a:pt x="1965" y="7917"/>
                  </a:cubicBezTo>
                  <a:cubicBezTo>
                    <a:pt x="1957" y="7720"/>
                    <a:pt x="1994" y="7561"/>
                    <a:pt x="2107" y="7414"/>
                  </a:cubicBezTo>
                  <a:cubicBezTo>
                    <a:pt x="2287" y="7184"/>
                    <a:pt x="2463" y="6953"/>
                    <a:pt x="2643" y="6727"/>
                  </a:cubicBezTo>
                  <a:cubicBezTo>
                    <a:pt x="2744" y="6610"/>
                    <a:pt x="2865" y="6509"/>
                    <a:pt x="2958" y="6388"/>
                  </a:cubicBezTo>
                  <a:cubicBezTo>
                    <a:pt x="3150" y="6124"/>
                    <a:pt x="3326" y="5847"/>
                    <a:pt x="3523" y="5588"/>
                  </a:cubicBezTo>
                  <a:cubicBezTo>
                    <a:pt x="3808" y="5207"/>
                    <a:pt x="4097" y="4830"/>
                    <a:pt x="4394" y="4465"/>
                  </a:cubicBezTo>
                  <a:cubicBezTo>
                    <a:pt x="4654" y="4151"/>
                    <a:pt x="4947" y="3862"/>
                    <a:pt x="5207" y="3548"/>
                  </a:cubicBezTo>
                  <a:cubicBezTo>
                    <a:pt x="5450" y="3255"/>
                    <a:pt x="5680" y="2945"/>
                    <a:pt x="5906" y="2639"/>
                  </a:cubicBezTo>
                  <a:cubicBezTo>
                    <a:pt x="6128" y="2337"/>
                    <a:pt x="6342" y="2032"/>
                    <a:pt x="6556" y="1726"/>
                  </a:cubicBezTo>
                  <a:cubicBezTo>
                    <a:pt x="6912" y="1219"/>
                    <a:pt x="7259" y="708"/>
                    <a:pt x="7611" y="201"/>
                  </a:cubicBezTo>
                  <a:cubicBezTo>
                    <a:pt x="7653" y="143"/>
                    <a:pt x="7699" y="88"/>
                    <a:pt x="7766" y="0"/>
                  </a:cubicBezTo>
                  <a:cubicBezTo>
                    <a:pt x="7808" y="214"/>
                    <a:pt x="7791" y="398"/>
                    <a:pt x="7762" y="578"/>
                  </a:cubicBezTo>
                  <a:cubicBezTo>
                    <a:pt x="7670" y="1160"/>
                    <a:pt x="7569" y="1743"/>
                    <a:pt x="7494" y="2329"/>
                  </a:cubicBezTo>
                  <a:cubicBezTo>
                    <a:pt x="7435" y="2781"/>
                    <a:pt x="7418" y="3238"/>
                    <a:pt x="7372" y="3690"/>
                  </a:cubicBezTo>
                  <a:cubicBezTo>
                    <a:pt x="7322" y="4138"/>
                    <a:pt x="7259" y="4591"/>
                    <a:pt x="7213" y="5043"/>
                  </a:cubicBezTo>
                  <a:cubicBezTo>
                    <a:pt x="7180" y="5341"/>
                    <a:pt x="7163" y="5638"/>
                    <a:pt x="7142" y="5940"/>
                  </a:cubicBezTo>
                  <a:cubicBezTo>
                    <a:pt x="7134" y="6028"/>
                    <a:pt x="7134" y="6120"/>
                    <a:pt x="7113" y="6208"/>
                  </a:cubicBezTo>
                  <a:cubicBezTo>
                    <a:pt x="7021" y="6631"/>
                    <a:pt x="7037" y="7058"/>
                    <a:pt x="7008" y="7485"/>
                  </a:cubicBezTo>
                  <a:cubicBezTo>
                    <a:pt x="6979" y="7925"/>
                    <a:pt x="6937" y="8369"/>
                    <a:pt x="6903" y="8813"/>
                  </a:cubicBezTo>
                  <a:cubicBezTo>
                    <a:pt x="6887" y="9073"/>
                    <a:pt x="6882" y="9332"/>
                    <a:pt x="6866" y="9596"/>
                  </a:cubicBezTo>
                  <a:cubicBezTo>
                    <a:pt x="6845" y="9965"/>
                    <a:pt x="6820" y="10333"/>
                    <a:pt x="6790" y="10702"/>
                  </a:cubicBezTo>
                  <a:cubicBezTo>
                    <a:pt x="6757" y="11121"/>
                    <a:pt x="6752" y="11540"/>
                    <a:pt x="6681" y="11946"/>
                  </a:cubicBezTo>
                  <a:cubicBezTo>
                    <a:pt x="6602" y="12377"/>
                    <a:pt x="6589" y="12813"/>
                    <a:pt x="6547" y="13244"/>
                  </a:cubicBezTo>
                  <a:cubicBezTo>
                    <a:pt x="6539" y="13311"/>
                    <a:pt x="6497" y="13379"/>
                    <a:pt x="6455" y="13437"/>
                  </a:cubicBezTo>
                  <a:cubicBezTo>
                    <a:pt x="6045" y="14036"/>
                    <a:pt x="5634" y="14631"/>
                    <a:pt x="5219" y="15230"/>
                  </a:cubicBezTo>
                  <a:cubicBezTo>
                    <a:pt x="5060" y="15460"/>
                    <a:pt x="4901" y="15691"/>
                    <a:pt x="4738" y="15921"/>
                  </a:cubicBezTo>
                  <a:cubicBezTo>
                    <a:pt x="4675" y="16009"/>
                    <a:pt x="4608" y="16093"/>
                    <a:pt x="4528" y="16193"/>
                  </a:cubicBezTo>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35"/>
            <p:cNvSpPr/>
            <p:nvPr/>
          </p:nvSpPr>
          <p:spPr>
            <a:xfrm>
              <a:off x="5563119" y="2612795"/>
              <a:ext cx="957788" cy="757260"/>
            </a:xfrm>
            <a:custGeom>
              <a:avLst/>
              <a:gdLst/>
              <a:ahLst/>
              <a:cxnLst/>
              <a:rect l="l" t="t" r="r" b="b"/>
              <a:pathLst>
                <a:path w="13966" h="11042" extrusionOk="0">
                  <a:moveTo>
                    <a:pt x="4106" y="11042"/>
                  </a:moveTo>
                  <a:cubicBezTo>
                    <a:pt x="2636" y="10175"/>
                    <a:pt x="1345" y="9111"/>
                    <a:pt x="1" y="8114"/>
                  </a:cubicBezTo>
                  <a:cubicBezTo>
                    <a:pt x="22" y="8055"/>
                    <a:pt x="26" y="8005"/>
                    <a:pt x="51" y="7972"/>
                  </a:cubicBezTo>
                  <a:cubicBezTo>
                    <a:pt x="252" y="7703"/>
                    <a:pt x="462" y="7435"/>
                    <a:pt x="654" y="7163"/>
                  </a:cubicBezTo>
                  <a:cubicBezTo>
                    <a:pt x="1027" y="6635"/>
                    <a:pt x="1396" y="6103"/>
                    <a:pt x="1764" y="5576"/>
                  </a:cubicBezTo>
                  <a:cubicBezTo>
                    <a:pt x="1865" y="5433"/>
                    <a:pt x="1978" y="5320"/>
                    <a:pt x="2150" y="5245"/>
                  </a:cubicBezTo>
                  <a:cubicBezTo>
                    <a:pt x="2497" y="5094"/>
                    <a:pt x="2832" y="4910"/>
                    <a:pt x="3176" y="4750"/>
                  </a:cubicBezTo>
                  <a:cubicBezTo>
                    <a:pt x="3649" y="4533"/>
                    <a:pt x="4127" y="4332"/>
                    <a:pt x="4600" y="4122"/>
                  </a:cubicBezTo>
                  <a:cubicBezTo>
                    <a:pt x="5459" y="3745"/>
                    <a:pt x="6305" y="3331"/>
                    <a:pt x="7180" y="3000"/>
                  </a:cubicBezTo>
                  <a:cubicBezTo>
                    <a:pt x="8286" y="2585"/>
                    <a:pt x="9358" y="2082"/>
                    <a:pt x="10447" y="1622"/>
                  </a:cubicBezTo>
                  <a:cubicBezTo>
                    <a:pt x="10816" y="1467"/>
                    <a:pt x="11163" y="1266"/>
                    <a:pt x="11524" y="1094"/>
                  </a:cubicBezTo>
                  <a:cubicBezTo>
                    <a:pt x="11637" y="1039"/>
                    <a:pt x="11767" y="1023"/>
                    <a:pt x="11884" y="968"/>
                  </a:cubicBezTo>
                  <a:cubicBezTo>
                    <a:pt x="12286" y="788"/>
                    <a:pt x="12688" y="595"/>
                    <a:pt x="13090" y="407"/>
                  </a:cubicBezTo>
                  <a:cubicBezTo>
                    <a:pt x="13371" y="277"/>
                    <a:pt x="13652" y="147"/>
                    <a:pt x="13966" y="1"/>
                  </a:cubicBezTo>
                  <a:cubicBezTo>
                    <a:pt x="13857" y="285"/>
                    <a:pt x="13660" y="470"/>
                    <a:pt x="13517" y="692"/>
                  </a:cubicBezTo>
                  <a:cubicBezTo>
                    <a:pt x="13488" y="734"/>
                    <a:pt x="13442" y="767"/>
                    <a:pt x="13409" y="813"/>
                  </a:cubicBezTo>
                  <a:cubicBezTo>
                    <a:pt x="13040" y="1299"/>
                    <a:pt x="12646" y="1764"/>
                    <a:pt x="12320" y="2275"/>
                  </a:cubicBezTo>
                  <a:cubicBezTo>
                    <a:pt x="11834" y="3037"/>
                    <a:pt x="11289" y="3754"/>
                    <a:pt x="10761" y="4482"/>
                  </a:cubicBezTo>
                  <a:cubicBezTo>
                    <a:pt x="10313" y="5102"/>
                    <a:pt x="9886" y="5731"/>
                    <a:pt x="9450" y="6359"/>
                  </a:cubicBezTo>
                  <a:cubicBezTo>
                    <a:pt x="9203" y="6715"/>
                    <a:pt x="8969" y="7084"/>
                    <a:pt x="8717" y="7440"/>
                  </a:cubicBezTo>
                  <a:cubicBezTo>
                    <a:pt x="8659" y="7523"/>
                    <a:pt x="8562" y="7595"/>
                    <a:pt x="8466" y="7628"/>
                  </a:cubicBezTo>
                  <a:cubicBezTo>
                    <a:pt x="7997" y="7796"/>
                    <a:pt x="7519" y="7951"/>
                    <a:pt x="7046" y="8110"/>
                  </a:cubicBezTo>
                  <a:cubicBezTo>
                    <a:pt x="6548" y="8281"/>
                    <a:pt x="6049" y="8449"/>
                    <a:pt x="5555" y="8629"/>
                  </a:cubicBezTo>
                  <a:cubicBezTo>
                    <a:pt x="5492" y="8650"/>
                    <a:pt x="5417" y="8725"/>
                    <a:pt x="5400" y="8792"/>
                  </a:cubicBezTo>
                  <a:cubicBezTo>
                    <a:pt x="5283" y="9195"/>
                    <a:pt x="5027" y="9513"/>
                    <a:pt x="4809" y="9856"/>
                  </a:cubicBezTo>
                  <a:cubicBezTo>
                    <a:pt x="4608" y="10171"/>
                    <a:pt x="4424" y="10497"/>
                    <a:pt x="4236" y="10816"/>
                  </a:cubicBezTo>
                  <a:cubicBezTo>
                    <a:pt x="4194" y="10887"/>
                    <a:pt x="4156" y="10958"/>
                    <a:pt x="4106" y="11042"/>
                  </a:cubicBezTo>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35"/>
            <p:cNvSpPr/>
            <p:nvPr/>
          </p:nvSpPr>
          <p:spPr>
            <a:xfrm>
              <a:off x="5948607" y="3153960"/>
              <a:ext cx="574632" cy="467716"/>
            </a:xfrm>
            <a:custGeom>
              <a:avLst/>
              <a:gdLst/>
              <a:ahLst/>
              <a:cxnLst/>
              <a:rect l="l" t="t" r="r" b="b"/>
              <a:pathLst>
                <a:path w="8379" h="6820" extrusionOk="0">
                  <a:moveTo>
                    <a:pt x="8273" y="3720"/>
                  </a:moveTo>
                  <a:cubicBezTo>
                    <a:pt x="8378" y="4479"/>
                    <a:pt x="8357" y="6405"/>
                    <a:pt x="8185" y="6812"/>
                  </a:cubicBezTo>
                  <a:cubicBezTo>
                    <a:pt x="8114" y="6812"/>
                    <a:pt x="8035" y="6820"/>
                    <a:pt x="7955" y="6816"/>
                  </a:cubicBezTo>
                  <a:cubicBezTo>
                    <a:pt x="7159" y="6770"/>
                    <a:pt x="6426" y="6523"/>
                    <a:pt x="5727" y="6150"/>
                  </a:cubicBezTo>
                  <a:cubicBezTo>
                    <a:pt x="5300" y="5924"/>
                    <a:pt x="4851" y="5739"/>
                    <a:pt x="4428" y="5509"/>
                  </a:cubicBezTo>
                  <a:cubicBezTo>
                    <a:pt x="3800" y="5174"/>
                    <a:pt x="3197" y="4801"/>
                    <a:pt x="2657" y="4332"/>
                  </a:cubicBezTo>
                  <a:cubicBezTo>
                    <a:pt x="2225" y="3955"/>
                    <a:pt x="1806" y="3565"/>
                    <a:pt x="1408" y="3151"/>
                  </a:cubicBezTo>
                  <a:cubicBezTo>
                    <a:pt x="1153" y="2883"/>
                    <a:pt x="943" y="2569"/>
                    <a:pt x="726" y="2267"/>
                  </a:cubicBezTo>
                  <a:cubicBezTo>
                    <a:pt x="558" y="2032"/>
                    <a:pt x="399" y="1789"/>
                    <a:pt x="248" y="1542"/>
                  </a:cubicBezTo>
                  <a:cubicBezTo>
                    <a:pt x="156" y="1400"/>
                    <a:pt x="89" y="1241"/>
                    <a:pt x="1" y="1065"/>
                  </a:cubicBezTo>
                  <a:cubicBezTo>
                    <a:pt x="981" y="638"/>
                    <a:pt x="1970" y="332"/>
                    <a:pt x="2962" y="1"/>
                  </a:cubicBezTo>
                  <a:cubicBezTo>
                    <a:pt x="3163" y="424"/>
                    <a:pt x="3503" y="709"/>
                    <a:pt x="3821" y="1023"/>
                  </a:cubicBezTo>
                  <a:cubicBezTo>
                    <a:pt x="4261" y="1463"/>
                    <a:pt x="4734" y="1856"/>
                    <a:pt x="5228" y="2229"/>
                  </a:cubicBezTo>
                  <a:cubicBezTo>
                    <a:pt x="5354" y="2321"/>
                    <a:pt x="5480" y="2409"/>
                    <a:pt x="5614" y="2493"/>
                  </a:cubicBezTo>
                  <a:cubicBezTo>
                    <a:pt x="6175" y="2849"/>
                    <a:pt x="6732" y="3214"/>
                    <a:pt x="7352" y="3457"/>
                  </a:cubicBezTo>
                  <a:cubicBezTo>
                    <a:pt x="7641" y="3570"/>
                    <a:pt x="7943" y="3628"/>
                    <a:pt x="8273" y="3720"/>
                  </a:cubicBezTo>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35"/>
            <p:cNvSpPr/>
            <p:nvPr/>
          </p:nvSpPr>
          <p:spPr>
            <a:xfrm>
              <a:off x="5860139" y="3256281"/>
              <a:ext cx="641840" cy="511332"/>
            </a:xfrm>
            <a:custGeom>
              <a:avLst/>
              <a:gdLst/>
              <a:ahLst/>
              <a:cxnLst/>
              <a:rect l="l" t="t" r="r" b="b"/>
              <a:pathLst>
                <a:path w="9359" h="7456" extrusionOk="0">
                  <a:moveTo>
                    <a:pt x="9358" y="5646"/>
                  </a:moveTo>
                  <a:cubicBezTo>
                    <a:pt x="9115" y="5910"/>
                    <a:pt x="8902" y="6145"/>
                    <a:pt x="8684" y="6371"/>
                  </a:cubicBezTo>
                  <a:cubicBezTo>
                    <a:pt x="8458" y="6601"/>
                    <a:pt x="8198" y="6811"/>
                    <a:pt x="7997" y="7062"/>
                  </a:cubicBezTo>
                  <a:cubicBezTo>
                    <a:pt x="7691" y="7443"/>
                    <a:pt x="7318" y="7456"/>
                    <a:pt x="6895" y="7347"/>
                  </a:cubicBezTo>
                  <a:cubicBezTo>
                    <a:pt x="6091" y="7146"/>
                    <a:pt x="5350" y="6802"/>
                    <a:pt x="4633" y="6404"/>
                  </a:cubicBezTo>
                  <a:cubicBezTo>
                    <a:pt x="4060" y="6082"/>
                    <a:pt x="3511" y="5726"/>
                    <a:pt x="2958" y="5374"/>
                  </a:cubicBezTo>
                  <a:cubicBezTo>
                    <a:pt x="2811" y="5282"/>
                    <a:pt x="2682" y="5165"/>
                    <a:pt x="2556" y="5047"/>
                  </a:cubicBezTo>
                  <a:cubicBezTo>
                    <a:pt x="1886" y="4419"/>
                    <a:pt x="1245" y="3757"/>
                    <a:pt x="679" y="3033"/>
                  </a:cubicBezTo>
                  <a:cubicBezTo>
                    <a:pt x="504" y="2811"/>
                    <a:pt x="336" y="2584"/>
                    <a:pt x="189" y="2346"/>
                  </a:cubicBezTo>
                  <a:cubicBezTo>
                    <a:pt x="68" y="2149"/>
                    <a:pt x="1" y="1935"/>
                    <a:pt x="139" y="1705"/>
                  </a:cubicBezTo>
                  <a:cubicBezTo>
                    <a:pt x="399" y="1278"/>
                    <a:pt x="642" y="838"/>
                    <a:pt x="889" y="406"/>
                  </a:cubicBezTo>
                  <a:cubicBezTo>
                    <a:pt x="968" y="277"/>
                    <a:pt x="1052" y="147"/>
                    <a:pt x="1140" y="0"/>
                  </a:cubicBezTo>
                  <a:cubicBezTo>
                    <a:pt x="1182" y="29"/>
                    <a:pt x="1228" y="50"/>
                    <a:pt x="1249" y="84"/>
                  </a:cubicBezTo>
                  <a:cubicBezTo>
                    <a:pt x="1551" y="679"/>
                    <a:pt x="1974" y="1198"/>
                    <a:pt x="2409" y="1692"/>
                  </a:cubicBezTo>
                  <a:cubicBezTo>
                    <a:pt x="3130" y="2509"/>
                    <a:pt x="3926" y="3238"/>
                    <a:pt x="4855" y="3820"/>
                  </a:cubicBezTo>
                  <a:cubicBezTo>
                    <a:pt x="5773" y="4398"/>
                    <a:pt x="6749" y="4863"/>
                    <a:pt x="7750" y="5286"/>
                  </a:cubicBezTo>
                  <a:cubicBezTo>
                    <a:pt x="8190" y="5470"/>
                    <a:pt x="8650" y="5567"/>
                    <a:pt x="9124" y="5613"/>
                  </a:cubicBezTo>
                  <a:cubicBezTo>
                    <a:pt x="9186" y="5617"/>
                    <a:pt x="9245" y="5630"/>
                    <a:pt x="9358" y="5646"/>
                  </a:cubicBezTo>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35"/>
            <p:cNvSpPr/>
            <p:nvPr/>
          </p:nvSpPr>
          <p:spPr>
            <a:xfrm>
              <a:off x="6749758" y="2426669"/>
              <a:ext cx="246545" cy="249425"/>
            </a:xfrm>
            <a:custGeom>
              <a:avLst/>
              <a:gdLst/>
              <a:ahLst/>
              <a:cxnLst/>
              <a:rect l="l" t="t" r="r" b="b"/>
              <a:pathLst>
                <a:path w="3595" h="3637" extrusionOk="0">
                  <a:moveTo>
                    <a:pt x="3059" y="2958"/>
                  </a:moveTo>
                  <a:cubicBezTo>
                    <a:pt x="2887" y="3100"/>
                    <a:pt x="2715" y="3280"/>
                    <a:pt x="2514" y="3406"/>
                  </a:cubicBezTo>
                  <a:cubicBezTo>
                    <a:pt x="2146" y="3636"/>
                    <a:pt x="1752" y="3586"/>
                    <a:pt x="1362" y="3443"/>
                  </a:cubicBezTo>
                  <a:cubicBezTo>
                    <a:pt x="1295" y="3418"/>
                    <a:pt x="1228" y="3385"/>
                    <a:pt x="1161" y="3368"/>
                  </a:cubicBezTo>
                  <a:cubicBezTo>
                    <a:pt x="688" y="3238"/>
                    <a:pt x="391" y="2903"/>
                    <a:pt x="156" y="2501"/>
                  </a:cubicBezTo>
                  <a:cubicBezTo>
                    <a:pt x="34" y="2287"/>
                    <a:pt x="1" y="2049"/>
                    <a:pt x="68" y="1814"/>
                  </a:cubicBezTo>
                  <a:cubicBezTo>
                    <a:pt x="265" y="1123"/>
                    <a:pt x="663" y="570"/>
                    <a:pt x="1295" y="218"/>
                  </a:cubicBezTo>
                  <a:cubicBezTo>
                    <a:pt x="1685" y="0"/>
                    <a:pt x="2083" y="63"/>
                    <a:pt x="2455" y="294"/>
                  </a:cubicBezTo>
                  <a:cubicBezTo>
                    <a:pt x="2799" y="499"/>
                    <a:pt x="3038" y="796"/>
                    <a:pt x="3276" y="1110"/>
                  </a:cubicBezTo>
                  <a:cubicBezTo>
                    <a:pt x="3570" y="1496"/>
                    <a:pt x="3595" y="1889"/>
                    <a:pt x="3406" y="2308"/>
                  </a:cubicBezTo>
                  <a:cubicBezTo>
                    <a:pt x="3314" y="2522"/>
                    <a:pt x="3184" y="2723"/>
                    <a:pt x="3059" y="2958"/>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35"/>
            <p:cNvSpPr/>
            <p:nvPr/>
          </p:nvSpPr>
          <p:spPr>
            <a:xfrm>
              <a:off x="5538156" y="2216129"/>
              <a:ext cx="1644617" cy="1799676"/>
            </a:xfrm>
            <a:custGeom>
              <a:avLst/>
              <a:gdLst/>
              <a:ahLst/>
              <a:cxnLst/>
              <a:rect l="l" t="t" r="r" b="b"/>
              <a:pathLst>
                <a:path w="23981" h="26242" extrusionOk="0">
                  <a:moveTo>
                    <a:pt x="14053" y="20813"/>
                  </a:moveTo>
                  <a:cubicBezTo>
                    <a:pt x="13940" y="20797"/>
                    <a:pt x="13881" y="20784"/>
                    <a:pt x="13819" y="20780"/>
                  </a:cubicBezTo>
                  <a:cubicBezTo>
                    <a:pt x="13345" y="20734"/>
                    <a:pt x="12885" y="20637"/>
                    <a:pt x="12445" y="20453"/>
                  </a:cubicBezTo>
                  <a:cubicBezTo>
                    <a:pt x="11444" y="20030"/>
                    <a:pt x="10468" y="19565"/>
                    <a:pt x="9550" y="18987"/>
                  </a:cubicBezTo>
                  <a:cubicBezTo>
                    <a:pt x="8621" y="18405"/>
                    <a:pt x="7825" y="17676"/>
                    <a:pt x="7104" y="16859"/>
                  </a:cubicBezTo>
                  <a:cubicBezTo>
                    <a:pt x="6669" y="16365"/>
                    <a:pt x="6246" y="15846"/>
                    <a:pt x="5944" y="15251"/>
                  </a:cubicBezTo>
                  <a:cubicBezTo>
                    <a:pt x="5923" y="15217"/>
                    <a:pt x="5877" y="15196"/>
                    <a:pt x="5835" y="15167"/>
                  </a:cubicBezTo>
                  <a:cubicBezTo>
                    <a:pt x="5747" y="15314"/>
                    <a:pt x="5663" y="15444"/>
                    <a:pt x="5584" y="15573"/>
                  </a:cubicBezTo>
                  <a:cubicBezTo>
                    <a:pt x="5337" y="16005"/>
                    <a:pt x="5094" y="16445"/>
                    <a:pt x="4834" y="16872"/>
                  </a:cubicBezTo>
                  <a:cubicBezTo>
                    <a:pt x="4696" y="17102"/>
                    <a:pt x="4763" y="17316"/>
                    <a:pt x="4884" y="17513"/>
                  </a:cubicBezTo>
                  <a:cubicBezTo>
                    <a:pt x="5031" y="17751"/>
                    <a:pt x="5199" y="17978"/>
                    <a:pt x="5374" y="18200"/>
                  </a:cubicBezTo>
                  <a:cubicBezTo>
                    <a:pt x="5940" y="18924"/>
                    <a:pt x="6581" y="19586"/>
                    <a:pt x="7251" y="20214"/>
                  </a:cubicBezTo>
                  <a:cubicBezTo>
                    <a:pt x="7377" y="20332"/>
                    <a:pt x="7506" y="20449"/>
                    <a:pt x="7653" y="20541"/>
                  </a:cubicBezTo>
                  <a:cubicBezTo>
                    <a:pt x="8206" y="20893"/>
                    <a:pt x="8755" y="21249"/>
                    <a:pt x="9328" y="21571"/>
                  </a:cubicBezTo>
                  <a:cubicBezTo>
                    <a:pt x="10045" y="21969"/>
                    <a:pt x="10786" y="22313"/>
                    <a:pt x="11590" y="22514"/>
                  </a:cubicBezTo>
                  <a:cubicBezTo>
                    <a:pt x="12013" y="22623"/>
                    <a:pt x="12386" y="22610"/>
                    <a:pt x="12692" y="22229"/>
                  </a:cubicBezTo>
                  <a:cubicBezTo>
                    <a:pt x="12893" y="21978"/>
                    <a:pt x="13153" y="21768"/>
                    <a:pt x="13379" y="21538"/>
                  </a:cubicBezTo>
                  <a:cubicBezTo>
                    <a:pt x="13597" y="21312"/>
                    <a:pt x="13810" y="21077"/>
                    <a:pt x="14053" y="20813"/>
                  </a:cubicBezTo>
                  <a:moveTo>
                    <a:pt x="14258" y="17395"/>
                  </a:moveTo>
                  <a:cubicBezTo>
                    <a:pt x="13928" y="17303"/>
                    <a:pt x="13622" y="17245"/>
                    <a:pt x="13337" y="17132"/>
                  </a:cubicBezTo>
                  <a:cubicBezTo>
                    <a:pt x="12717" y="16889"/>
                    <a:pt x="12160" y="16524"/>
                    <a:pt x="11599" y="16168"/>
                  </a:cubicBezTo>
                  <a:cubicBezTo>
                    <a:pt x="11465" y="16084"/>
                    <a:pt x="11339" y="15996"/>
                    <a:pt x="11213" y="15904"/>
                  </a:cubicBezTo>
                  <a:cubicBezTo>
                    <a:pt x="10719" y="15531"/>
                    <a:pt x="10246" y="15138"/>
                    <a:pt x="9806" y="14698"/>
                  </a:cubicBezTo>
                  <a:cubicBezTo>
                    <a:pt x="9488" y="14384"/>
                    <a:pt x="9148" y="14099"/>
                    <a:pt x="8947" y="13676"/>
                  </a:cubicBezTo>
                  <a:cubicBezTo>
                    <a:pt x="7955" y="14007"/>
                    <a:pt x="6966" y="14313"/>
                    <a:pt x="5986" y="14740"/>
                  </a:cubicBezTo>
                  <a:cubicBezTo>
                    <a:pt x="6074" y="14916"/>
                    <a:pt x="6141" y="15075"/>
                    <a:pt x="6233" y="15217"/>
                  </a:cubicBezTo>
                  <a:cubicBezTo>
                    <a:pt x="6384" y="15464"/>
                    <a:pt x="6543" y="15707"/>
                    <a:pt x="6711" y="15942"/>
                  </a:cubicBezTo>
                  <a:cubicBezTo>
                    <a:pt x="6928" y="16244"/>
                    <a:pt x="7138" y="16558"/>
                    <a:pt x="7393" y="16826"/>
                  </a:cubicBezTo>
                  <a:cubicBezTo>
                    <a:pt x="7791" y="17240"/>
                    <a:pt x="8210" y="17630"/>
                    <a:pt x="8642" y="18007"/>
                  </a:cubicBezTo>
                  <a:cubicBezTo>
                    <a:pt x="9182" y="18476"/>
                    <a:pt x="9785" y="18849"/>
                    <a:pt x="10413" y="19184"/>
                  </a:cubicBezTo>
                  <a:cubicBezTo>
                    <a:pt x="10836" y="19414"/>
                    <a:pt x="11285" y="19599"/>
                    <a:pt x="11712" y="19825"/>
                  </a:cubicBezTo>
                  <a:cubicBezTo>
                    <a:pt x="12411" y="20198"/>
                    <a:pt x="13144" y="20445"/>
                    <a:pt x="13940" y="20491"/>
                  </a:cubicBezTo>
                  <a:cubicBezTo>
                    <a:pt x="14020" y="20495"/>
                    <a:pt x="14099" y="20487"/>
                    <a:pt x="14170" y="20487"/>
                  </a:cubicBezTo>
                  <a:cubicBezTo>
                    <a:pt x="14342" y="20080"/>
                    <a:pt x="14363" y="18154"/>
                    <a:pt x="14258" y="17395"/>
                  </a:cubicBezTo>
                  <a:moveTo>
                    <a:pt x="4470" y="16826"/>
                  </a:moveTo>
                  <a:cubicBezTo>
                    <a:pt x="4520" y="16742"/>
                    <a:pt x="4558" y="16671"/>
                    <a:pt x="4600" y="16600"/>
                  </a:cubicBezTo>
                  <a:cubicBezTo>
                    <a:pt x="4792" y="16281"/>
                    <a:pt x="4972" y="15955"/>
                    <a:pt x="5173" y="15640"/>
                  </a:cubicBezTo>
                  <a:cubicBezTo>
                    <a:pt x="5395" y="15297"/>
                    <a:pt x="5647" y="14979"/>
                    <a:pt x="5764" y="14576"/>
                  </a:cubicBezTo>
                  <a:cubicBezTo>
                    <a:pt x="5781" y="14509"/>
                    <a:pt x="5856" y="14434"/>
                    <a:pt x="5919" y="14413"/>
                  </a:cubicBezTo>
                  <a:cubicBezTo>
                    <a:pt x="6413" y="14233"/>
                    <a:pt x="6912" y="14065"/>
                    <a:pt x="7410" y="13894"/>
                  </a:cubicBezTo>
                  <a:cubicBezTo>
                    <a:pt x="7883" y="13735"/>
                    <a:pt x="8361" y="13580"/>
                    <a:pt x="8830" y="13412"/>
                  </a:cubicBezTo>
                  <a:cubicBezTo>
                    <a:pt x="8926" y="13379"/>
                    <a:pt x="9023" y="13307"/>
                    <a:pt x="9081" y="13224"/>
                  </a:cubicBezTo>
                  <a:cubicBezTo>
                    <a:pt x="9333" y="12868"/>
                    <a:pt x="9567" y="12499"/>
                    <a:pt x="9814" y="12143"/>
                  </a:cubicBezTo>
                  <a:cubicBezTo>
                    <a:pt x="10250" y="11515"/>
                    <a:pt x="10677" y="10886"/>
                    <a:pt x="11125" y="10266"/>
                  </a:cubicBezTo>
                  <a:cubicBezTo>
                    <a:pt x="11657" y="9538"/>
                    <a:pt x="12198" y="8821"/>
                    <a:pt x="12684" y="8059"/>
                  </a:cubicBezTo>
                  <a:cubicBezTo>
                    <a:pt x="13010" y="7548"/>
                    <a:pt x="13404" y="7083"/>
                    <a:pt x="13773" y="6593"/>
                  </a:cubicBezTo>
                  <a:cubicBezTo>
                    <a:pt x="13806" y="6551"/>
                    <a:pt x="13852" y="6518"/>
                    <a:pt x="13881" y="6476"/>
                  </a:cubicBezTo>
                  <a:cubicBezTo>
                    <a:pt x="14024" y="6254"/>
                    <a:pt x="14221" y="6069"/>
                    <a:pt x="14330" y="5785"/>
                  </a:cubicBezTo>
                  <a:cubicBezTo>
                    <a:pt x="14016" y="5931"/>
                    <a:pt x="13735" y="6061"/>
                    <a:pt x="13454" y="6191"/>
                  </a:cubicBezTo>
                  <a:cubicBezTo>
                    <a:pt x="13052" y="6379"/>
                    <a:pt x="12650" y="6572"/>
                    <a:pt x="12248" y="6752"/>
                  </a:cubicBezTo>
                  <a:cubicBezTo>
                    <a:pt x="12131" y="6807"/>
                    <a:pt x="12001" y="6823"/>
                    <a:pt x="11888" y="6878"/>
                  </a:cubicBezTo>
                  <a:cubicBezTo>
                    <a:pt x="11527" y="7050"/>
                    <a:pt x="11180" y="7251"/>
                    <a:pt x="10811" y="7406"/>
                  </a:cubicBezTo>
                  <a:cubicBezTo>
                    <a:pt x="9722" y="7866"/>
                    <a:pt x="8650" y="8369"/>
                    <a:pt x="7544" y="8784"/>
                  </a:cubicBezTo>
                  <a:cubicBezTo>
                    <a:pt x="6669" y="9115"/>
                    <a:pt x="5823" y="9529"/>
                    <a:pt x="4964" y="9906"/>
                  </a:cubicBezTo>
                  <a:cubicBezTo>
                    <a:pt x="4491" y="10116"/>
                    <a:pt x="4013" y="10317"/>
                    <a:pt x="3540" y="10534"/>
                  </a:cubicBezTo>
                  <a:cubicBezTo>
                    <a:pt x="3196" y="10694"/>
                    <a:pt x="2861" y="10878"/>
                    <a:pt x="2509" y="11029"/>
                  </a:cubicBezTo>
                  <a:cubicBezTo>
                    <a:pt x="2342" y="11104"/>
                    <a:pt x="2229" y="11217"/>
                    <a:pt x="2128" y="11360"/>
                  </a:cubicBezTo>
                  <a:cubicBezTo>
                    <a:pt x="1760" y="11887"/>
                    <a:pt x="1391" y="12419"/>
                    <a:pt x="1018" y="12947"/>
                  </a:cubicBezTo>
                  <a:cubicBezTo>
                    <a:pt x="826" y="13219"/>
                    <a:pt x="616" y="13487"/>
                    <a:pt x="415" y="13756"/>
                  </a:cubicBezTo>
                  <a:cubicBezTo>
                    <a:pt x="390" y="13789"/>
                    <a:pt x="386" y="13835"/>
                    <a:pt x="365" y="13898"/>
                  </a:cubicBezTo>
                  <a:cubicBezTo>
                    <a:pt x="1709" y="14895"/>
                    <a:pt x="3000" y="15959"/>
                    <a:pt x="4470" y="16826"/>
                  </a:cubicBezTo>
                  <a:moveTo>
                    <a:pt x="17165" y="25898"/>
                  </a:moveTo>
                  <a:cubicBezTo>
                    <a:pt x="17245" y="25798"/>
                    <a:pt x="17312" y="25714"/>
                    <a:pt x="17375" y="25626"/>
                  </a:cubicBezTo>
                  <a:cubicBezTo>
                    <a:pt x="17538" y="25396"/>
                    <a:pt x="17697" y="25165"/>
                    <a:pt x="17856" y="24935"/>
                  </a:cubicBezTo>
                  <a:cubicBezTo>
                    <a:pt x="18271" y="24336"/>
                    <a:pt x="18682" y="23741"/>
                    <a:pt x="19092" y="23142"/>
                  </a:cubicBezTo>
                  <a:cubicBezTo>
                    <a:pt x="19134" y="23084"/>
                    <a:pt x="19176" y="23016"/>
                    <a:pt x="19184" y="22949"/>
                  </a:cubicBezTo>
                  <a:cubicBezTo>
                    <a:pt x="19226" y="22518"/>
                    <a:pt x="19239" y="22082"/>
                    <a:pt x="19318" y="21651"/>
                  </a:cubicBezTo>
                  <a:cubicBezTo>
                    <a:pt x="19389" y="21245"/>
                    <a:pt x="19394" y="20826"/>
                    <a:pt x="19427" y="20407"/>
                  </a:cubicBezTo>
                  <a:cubicBezTo>
                    <a:pt x="19457" y="20038"/>
                    <a:pt x="19482" y="19670"/>
                    <a:pt x="19503" y="19301"/>
                  </a:cubicBezTo>
                  <a:cubicBezTo>
                    <a:pt x="19519" y="19037"/>
                    <a:pt x="19524" y="18778"/>
                    <a:pt x="19540" y="18518"/>
                  </a:cubicBezTo>
                  <a:cubicBezTo>
                    <a:pt x="19574" y="18074"/>
                    <a:pt x="19616" y="17634"/>
                    <a:pt x="19645" y="17190"/>
                  </a:cubicBezTo>
                  <a:cubicBezTo>
                    <a:pt x="19674" y="16763"/>
                    <a:pt x="19658" y="16336"/>
                    <a:pt x="19750" y="15913"/>
                  </a:cubicBezTo>
                  <a:cubicBezTo>
                    <a:pt x="19771" y="15825"/>
                    <a:pt x="19771" y="15733"/>
                    <a:pt x="19779" y="15645"/>
                  </a:cubicBezTo>
                  <a:cubicBezTo>
                    <a:pt x="19800" y="15343"/>
                    <a:pt x="19817" y="15046"/>
                    <a:pt x="19846" y="14748"/>
                  </a:cubicBezTo>
                  <a:cubicBezTo>
                    <a:pt x="19896" y="14296"/>
                    <a:pt x="19959" y="13843"/>
                    <a:pt x="20009" y="13395"/>
                  </a:cubicBezTo>
                  <a:cubicBezTo>
                    <a:pt x="20055" y="12943"/>
                    <a:pt x="20072" y="12486"/>
                    <a:pt x="20131" y="12034"/>
                  </a:cubicBezTo>
                  <a:cubicBezTo>
                    <a:pt x="20206" y="11448"/>
                    <a:pt x="20307" y="10865"/>
                    <a:pt x="20399" y="10283"/>
                  </a:cubicBezTo>
                  <a:cubicBezTo>
                    <a:pt x="20428" y="10103"/>
                    <a:pt x="20445" y="9919"/>
                    <a:pt x="20403" y="9705"/>
                  </a:cubicBezTo>
                  <a:cubicBezTo>
                    <a:pt x="20336" y="9793"/>
                    <a:pt x="20290" y="9848"/>
                    <a:pt x="20248" y="9906"/>
                  </a:cubicBezTo>
                  <a:cubicBezTo>
                    <a:pt x="19896" y="10413"/>
                    <a:pt x="19549" y="10924"/>
                    <a:pt x="19193" y="11431"/>
                  </a:cubicBezTo>
                  <a:cubicBezTo>
                    <a:pt x="18979" y="11737"/>
                    <a:pt x="18765" y="12042"/>
                    <a:pt x="18543" y="12344"/>
                  </a:cubicBezTo>
                  <a:cubicBezTo>
                    <a:pt x="18317" y="12650"/>
                    <a:pt x="18087" y="12960"/>
                    <a:pt x="17844" y="13253"/>
                  </a:cubicBezTo>
                  <a:cubicBezTo>
                    <a:pt x="17584" y="13567"/>
                    <a:pt x="17291" y="13856"/>
                    <a:pt x="17031" y="14170"/>
                  </a:cubicBezTo>
                  <a:cubicBezTo>
                    <a:pt x="16734" y="14535"/>
                    <a:pt x="16445" y="14912"/>
                    <a:pt x="16160" y="15293"/>
                  </a:cubicBezTo>
                  <a:cubicBezTo>
                    <a:pt x="15963" y="15552"/>
                    <a:pt x="15787" y="15829"/>
                    <a:pt x="15595" y="16093"/>
                  </a:cubicBezTo>
                  <a:cubicBezTo>
                    <a:pt x="15502" y="16214"/>
                    <a:pt x="15381" y="16315"/>
                    <a:pt x="15280" y="16432"/>
                  </a:cubicBezTo>
                  <a:cubicBezTo>
                    <a:pt x="15100" y="16658"/>
                    <a:pt x="14924" y="16889"/>
                    <a:pt x="14744" y="17119"/>
                  </a:cubicBezTo>
                  <a:cubicBezTo>
                    <a:pt x="14631" y="17266"/>
                    <a:pt x="14594" y="17425"/>
                    <a:pt x="14602" y="17622"/>
                  </a:cubicBezTo>
                  <a:cubicBezTo>
                    <a:pt x="14640" y="18585"/>
                    <a:pt x="14640" y="19548"/>
                    <a:pt x="14527" y="20512"/>
                  </a:cubicBezTo>
                  <a:cubicBezTo>
                    <a:pt x="14518" y="20583"/>
                    <a:pt x="14510" y="20663"/>
                    <a:pt x="14468" y="20717"/>
                  </a:cubicBezTo>
                  <a:cubicBezTo>
                    <a:pt x="14250" y="20998"/>
                    <a:pt x="14041" y="21282"/>
                    <a:pt x="13798" y="21542"/>
                  </a:cubicBezTo>
                  <a:cubicBezTo>
                    <a:pt x="13446" y="21911"/>
                    <a:pt x="13073" y="22258"/>
                    <a:pt x="12713" y="22614"/>
                  </a:cubicBezTo>
                  <a:cubicBezTo>
                    <a:pt x="12684" y="22644"/>
                    <a:pt x="12667" y="22686"/>
                    <a:pt x="12637" y="22736"/>
                  </a:cubicBezTo>
                  <a:cubicBezTo>
                    <a:pt x="12730" y="22790"/>
                    <a:pt x="12805" y="22836"/>
                    <a:pt x="12880" y="22887"/>
                  </a:cubicBezTo>
                  <a:cubicBezTo>
                    <a:pt x="13174" y="23084"/>
                    <a:pt x="13475" y="23272"/>
                    <a:pt x="13760" y="23486"/>
                  </a:cubicBezTo>
                  <a:cubicBezTo>
                    <a:pt x="14091" y="23733"/>
                    <a:pt x="14409" y="24009"/>
                    <a:pt x="14736" y="24269"/>
                  </a:cubicBezTo>
                  <a:cubicBezTo>
                    <a:pt x="14891" y="24390"/>
                    <a:pt x="15050" y="24512"/>
                    <a:pt x="15218" y="24625"/>
                  </a:cubicBezTo>
                  <a:cubicBezTo>
                    <a:pt x="15599" y="24885"/>
                    <a:pt x="15984" y="25144"/>
                    <a:pt x="16370" y="25400"/>
                  </a:cubicBezTo>
                  <a:cubicBezTo>
                    <a:pt x="16625" y="25567"/>
                    <a:pt x="16889" y="25727"/>
                    <a:pt x="17165" y="25898"/>
                  </a:cubicBezTo>
                  <a:moveTo>
                    <a:pt x="11553" y="15808"/>
                  </a:moveTo>
                  <a:cubicBezTo>
                    <a:pt x="12110" y="16189"/>
                    <a:pt x="12679" y="16549"/>
                    <a:pt x="13299" y="16813"/>
                  </a:cubicBezTo>
                  <a:cubicBezTo>
                    <a:pt x="13580" y="16935"/>
                    <a:pt x="13890" y="16997"/>
                    <a:pt x="14191" y="17060"/>
                  </a:cubicBezTo>
                  <a:cubicBezTo>
                    <a:pt x="14275" y="17081"/>
                    <a:pt x="14401" y="17052"/>
                    <a:pt x="14468" y="16993"/>
                  </a:cubicBezTo>
                  <a:cubicBezTo>
                    <a:pt x="14627" y="16851"/>
                    <a:pt x="14769" y="16683"/>
                    <a:pt x="14916" y="16520"/>
                  </a:cubicBezTo>
                  <a:cubicBezTo>
                    <a:pt x="15017" y="16407"/>
                    <a:pt x="15109" y="16285"/>
                    <a:pt x="15205" y="16168"/>
                  </a:cubicBezTo>
                  <a:cubicBezTo>
                    <a:pt x="15234" y="16135"/>
                    <a:pt x="15280" y="16118"/>
                    <a:pt x="15306" y="16084"/>
                  </a:cubicBezTo>
                  <a:cubicBezTo>
                    <a:pt x="15603" y="15682"/>
                    <a:pt x="15892" y="15276"/>
                    <a:pt x="16189" y="14878"/>
                  </a:cubicBezTo>
                  <a:cubicBezTo>
                    <a:pt x="16487" y="14489"/>
                    <a:pt x="16751" y="14070"/>
                    <a:pt x="17128" y="13743"/>
                  </a:cubicBezTo>
                  <a:cubicBezTo>
                    <a:pt x="17195" y="13684"/>
                    <a:pt x="17232" y="13596"/>
                    <a:pt x="17283" y="13521"/>
                  </a:cubicBezTo>
                  <a:cubicBezTo>
                    <a:pt x="17320" y="13458"/>
                    <a:pt x="17345" y="13383"/>
                    <a:pt x="17400" y="13341"/>
                  </a:cubicBezTo>
                  <a:cubicBezTo>
                    <a:pt x="17798" y="12997"/>
                    <a:pt x="18058" y="12541"/>
                    <a:pt x="18372" y="12130"/>
                  </a:cubicBezTo>
                  <a:cubicBezTo>
                    <a:pt x="18527" y="11929"/>
                    <a:pt x="18661" y="11711"/>
                    <a:pt x="18811" y="11506"/>
                  </a:cubicBezTo>
                  <a:cubicBezTo>
                    <a:pt x="19080" y="11138"/>
                    <a:pt x="19360" y="10782"/>
                    <a:pt x="19620" y="10409"/>
                  </a:cubicBezTo>
                  <a:cubicBezTo>
                    <a:pt x="19938" y="9956"/>
                    <a:pt x="20244" y="9492"/>
                    <a:pt x="20554" y="9035"/>
                  </a:cubicBezTo>
                  <a:cubicBezTo>
                    <a:pt x="20663" y="8867"/>
                    <a:pt x="20772" y="8700"/>
                    <a:pt x="20876" y="8528"/>
                  </a:cubicBezTo>
                  <a:cubicBezTo>
                    <a:pt x="21019" y="8289"/>
                    <a:pt x="21145" y="8034"/>
                    <a:pt x="21304" y="7808"/>
                  </a:cubicBezTo>
                  <a:cubicBezTo>
                    <a:pt x="21756" y="7179"/>
                    <a:pt x="22250" y="6580"/>
                    <a:pt x="22594" y="5881"/>
                  </a:cubicBezTo>
                  <a:cubicBezTo>
                    <a:pt x="22690" y="5676"/>
                    <a:pt x="22795" y="5475"/>
                    <a:pt x="22908" y="5278"/>
                  </a:cubicBezTo>
                  <a:cubicBezTo>
                    <a:pt x="23193" y="4796"/>
                    <a:pt x="23431" y="4298"/>
                    <a:pt x="23524" y="3745"/>
                  </a:cubicBezTo>
                  <a:cubicBezTo>
                    <a:pt x="23574" y="3439"/>
                    <a:pt x="23662" y="3125"/>
                    <a:pt x="23620" y="2827"/>
                  </a:cubicBezTo>
                  <a:cubicBezTo>
                    <a:pt x="23549" y="2245"/>
                    <a:pt x="23335" y="1705"/>
                    <a:pt x="22937" y="1253"/>
                  </a:cubicBezTo>
                  <a:cubicBezTo>
                    <a:pt x="22489" y="746"/>
                    <a:pt x="21940" y="436"/>
                    <a:pt x="21279" y="331"/>
                  </a:cubicBezTo>
                  <a:cubicBezTo>
                    <a:pt x="21111" y="306"/>
                    <a:pt x="20935" y="323"/>
                    <a:pt x="20763" y="344"/>
                  </a:cubicBezTo>
                  <a:cubicBezTo>
                    <a:pt x="20512" y="377"/>
                    <a:pt x="20252" y="398"/>
                    <a:pt x="20018" y="486"/>
                  </a:cubicBezTo>
                  <a:cubicBezTo>
                    <a:pt x="19033" y="876"/>
                    <a:pt x="18175" y="1458"/>
                    <a:pt x="17475" y="2262"/>
                  </a:cubicBezTo>
                  <a:cubicBezTo>
                    <a:pt x="17295" y="2467"/>
                    <a:pt x="17111" y="2664"/>
                    <a:pt x="16931" y="2869"/>
                  </a:cubicBezTo>
                  <a:cubicBezTo>
                    <a:pt x="16633" y="3213"/>
                    <a:pt x="16332" y="3548"/>
                    <a:pt x="16051" y="3900"/>
                  </a:cubicBezTo>
                  <a:cubicBezTo>
                    <a:pt x="15791" y="4226"/>
                    <a:pt x="15561" y="4578"/>
                    <a:pt x="15314" y="4918"/>
                  </a:cubicBezTo>
                  <a:cubicBezTo>
                    <a:pt x="15142" y="5152"/>
                    <a:pt x="14958" y="5378"/>
                    <a:pt x="14786" y="5613"/>
                  </a:cubicBezTo>
                  <a:cubicBezTo>
                    <a:pt x="14581" y="5902"/>
                    <a:pt x="14392" y="6199"/>
                    <a:pt x="14183" y="6484"/>
                  </a:cubicBezTo>
                  <a:cubicBezTo>
                    <a:pt x="13798" y="7012"/>
                    <a:pt x="13396" y="7527"/>
                    <a:pt x="13010" y="8055"/>
                  </a:cubicBezTo>
                  <a:cubicBezTo>
                    <a:pt x="12734" y="8436"/>
                    <a:pt x="12474" y="8834"/>
                    <a:pt x="12202" y="9219"/>
                  </a:cubicBezTo>
                  <a:cubicBezTo>
                    <a:pt x="12076" y="9399"/>
                    <a:pt x="11938" y="9563"/>
                    <a:pt x="11812" y="9739"/>
                  </a:cubicBezTo>
                  <a:cubicBezTo>
                    <a:pt x="11536" y="10132"/>
                    <a:pt x="11272" y="10534"/>
                    <a:pt x="10996" y="10928"/>
                  </a:cubicBezTo>
                  <a:cubicBezTo>
                    <a:pt x="10732" y="11301"/>
                    <a:pt x="10451" y="11657"/>
                    <a:pt x="10191" y="12030"/>
                  </a:cubicBezTo>
                  <a:cubicBezTo>
                    <a:pt x="9944" y="12390"/>
                    <a:pt x="9714" y="12759"/>
                    <a:pt x="9475" y="13123"/>
                  </a:cubicBezTo>
                  <a:cubicBezTo>
                    <a:pt x="9400" y="13236"/>
                    <a:pt x="9333" y="13358"/>
                    <a:pt x="9253" y="13467"/>
                  </a:cubicBezTo>
                  <a:cubicBezTo>
                    <a:pt x="9190" y="13559"/>
                    <a:pt x="9203" y="13638"/>
                    <a:pt x="9266" y="13718"/>
                  </a:cubicBezTo>
                  <a:cubicBezTo>
                    <a:pt x="9387" y="13877"/>
                    <a:pt x="9492" y="14053"/>
                    <a:pt x="9634" y="14191"/>
                  </a:cubicBezTo>
                  <a:cubicBezTo>
                    <a:pt x="10095" y="14627"/>
                    <a:pt x="10572" y="15050"/>
                    <a:pt x="11042" y="15477"/>
                  </a:cubicBezTo>
                  <a:moveTo>
                    <a:pt x="17224" y="26242"/>
                  </a:moveTo>
                  <a:cubicBezTo>
                    <a:pt x="16943" y="26066"/>
                    <a:pt x="16684" y="25902"/>
                    <a:pt x="16424" y="25735"/>
                  </a:cubicBezTo>
                  <a:cubicBezTo>
                    <a:pt x="16181" y="25580"/>
                    <a:pt x="15934" y="25425"/>
                    <a:pt x="15699" y="25253"/>
                  </a:cubicBezTo>
                  <a:cubicBezTo>
                    <a:pt x="15205" y="24901"/>
                    <a:pt x="14719" y="24533"/>
                    <a:pt x="14229" y="24177"/>
                  </a:cubicBezTo>
                  <a:cubicBezTo>
                    <a:pt x="13869" y="23913"/>
                    <a:pt x="13509" y="23653"/>
                    <a:pt x="13144" y="23393"/>
                  </a:cubicBezTo>
                  <a:cubicBezTo>
                    <a:pt x="12931" y="23243"/>
                    <a:pt x="12717" y="23084"/>
                    <a:pt x="12499" y="22937"/>
                  </a:cubicBezTo>
                  <a:cubicBezTo>
                    <a:pt x="12436" y="22895"/>
                    <a:pt x="12353" y="22853"/>
                    <a:pt x="12281" y="22857"/>
                  </a:cubicBezTo>
                  <a:cubicBezTo>
                    <a:pt x="11670" y="22891"/>
                    <a:pt x="11104" y="22715"/>
                    <a:pt x="10564" y="22472"/>
                  </a:cubicBezTo>
                  <a:cubicBezTo>
                    <a:pt x="9953" y="22196"/>
                    <a:pt x="9349" y="21890"/>
                    <a:pt x="8750" y="21584"/>
                  </a:cubicBezTo>
                  <a:cubicBezTo>
                    <a:pt x="8516" y="21463"/>
                    <a:pt x="8306" y="21303"/>
                    <a:pt x="8080" y="21165"/>
                  </a:cubicBezTo>
                  <a:cubicBezTo>
                    <a:pt x="7465" y="20784"/>
                    <a:pt x="6941" y="20294"/>
                    <a:pt x="6438" y="19779"/>
                  </a:cubicBezTo>
                  <a:cubicBezTo>
                    <a:pt x="6019" y="19347"/>
                    <a:pt x="5613" y="18903"/>
                    <a:pt x="5224" y="18447"/>
                  </a:cubicBezTo>
                  <a:cubicBezTo>
                    <a:pt x="4977" y="18158"/>
                    <a:pt x="4775" y="17831"/>
                    <a:pt x="4553" y="17521"/>
                  </a:cubicBezTo>
                  <a:cubicBezTo>
                    <a:pt x="4545" y="17504"/>
                    <a:pt x="4533" y="17488"/>
                    <a:pt x="4528" y="17471"/>
                  </a:cubicBezTo>
                  <a:cubicBezTo>
                    <a:pt x="4424" y="17065"/>
                    <a:pt x="4072" y="16876"/>
                    <a:pt x="3766" y="16675"/>
                  </a:cubicBezTo>
                  <a:cubicBezTo>
                    <a:pt x="3276" y="16348"/>
                    <a:pt x="2782" y="16030"/>
                    <a:pt x="2313" y="15674"/>
                  </a:cubicBezTo>
                  <a:cubicBezTo>
                    <a:pt x="1931" y="15381"/>
                    <a:pt x="1538" y="15108"/>
                    <a:pt x="1152" y="14819"/>
                  </a:cubicBezTo>
                  <a:cubicBezTo>
                    <a:pt x="813" y="14564"/>
                    <a:pt x="474" y="14300"/>
                    <a:pt x="139" y="14036"/>
                  </a:cubicBezTo>
                  <a:cubicBezTo>
                    <a:pt x="5" y="13927"/>
                    <a:pt x="0" y="13831"/>
                    <a:pt x="118" y="13689"/>
                  </a:cubicBezTo>
                  <a:cubicBezTo>
                    <a:pt x="306" y="13462"/>
                    <a:pt x="511" y="13240"/>
                    <a:pt x="692" y="13006"/>
                  </a:cubicBezTo>
                  <a:cubicBezTo>
                    <a:pt x="847" y="12801"/>
                    <a:pt x="976" y="12583"/>
                    <a:pt x="1119" y="12369"/>
                  </a:cubicBezTo>
                  <a:cubicBezTo>
                    <a:pt x="1420" y="11917"/>
                    <a:pt x="1722" y="11464"/>
                    <a:pt x="2032" y="11016"/>
                  </a:cubicBezTo>
                  <a:cubicBezTo>
                    <a:pt x="2074" y="10953"/>
                    <a:pt x="2137" y="10886"/>
                    <a:pt x="2204" y="10857"/>
                  </a:cubicBezTo>
                  <a:cubicBezTo>
                    <a:pt x="2618" y="10673"/>
                    <a:pt x="3037" y="10497"/>
                    <a:pt x="3456" y="10325"/>
                  </a:cubicBezTo>
                  <a:cubicBezTo>
                    <a:pt x="3967" y="10116"/>
                    <a:pt x="4486" y="9919"/>
                    <a:pt x="4997" y="9709"/>
                  </a:cubicBezTo>
                  <a:cubicBezTo>
                    <a:pt x="5148" y="9651"/>
                    <a:pt x="5295" y="9575"/>
                    <a:pt x="5446" y="9508"/>
                  </a:cubicBezTo>
                  <a:cubicBezTo>
                    <a:pt x="5894" y="9307"/>
                    <a:pt x="6338" y="9106"/>
                    <a:pt x="6786" y="8905"/>
                  </a:cubicBezTo>
                  <a:cubicBezTo>
                    <a:pt x="6970" y="8826"/>
                    <a:pt x="7159" y="8759"/>
                    <a:pt x="7339" y="8679"/>
                  </a:cubicBezTo>
                  <a:cubicBezTo>
                    <a:pt x="8382" y="8227"/>
                    <a:pt x="9429" y="7778"/>
                    <a:pt x="10468" y="7313"/>
                  </a:cubicBezTo>
                  <a:cubicBezTo>
                    <a:pt x="11142" y="7016"/>
                    <a:pt x="11808" y="6706"/>
                    <a:pt x="12474" y="6388"/>
                  </a:cubicBezTo>
                  <a:cubicBezTo>
                    <a:pt x="13178" y="6049"/>
                    <a:pt x="13877" y="5697"/>
                    <a:pt x="14573" y="5345"/>
                  </a:cubicBezTo>
                  <a:cubicBezTo>
                    <a:pt x="14652" y="5307"/>
                    <a:pt x="14715" y="5236"/>
                    <a:pt x="14769" y="5169"/>
                  </a:cubicBezTo>
                  <a:cubicBezTo>
                    <a:pt x="15327" y="4448"/>
                    <a:pt x="15875" y="3720"/>
                    <a:pt x="16441" y="3008"/>
                  </a:cubicBezTo>
                  <a:cubicBezTo>
                    <a:pt x="16667" y="2723"/>
                    <a:pt x="16952" y="2484"/>
                    <a:pt x="17174" y="2195"/>
                  </a:cubicBezTo>
                  <a:cubicBezTo>
                    <a:pt x="17408" y="1893"/>
                    <a:pt x="17676" y="1630"/>
                    <a:pt x="17961" y="1370"/>
                  </a:cubicBezTo>
                  <a:cubicBezTo>
                    <a:pt x="18347" y="1018"/>
                    <a:pt x="18791" y="758"/>
                    <a:pt x="19251" y="532"/>
                  </a:cubicBezTo>
                  <a:cubicBezTo>
                    <a:pt x="19498" y="411"/>
                    <a:pt x="19737" y="264"/>
                    <a:pt x="19993" y="189"/>
                  </a:cubicBezTo>
                  <a:cubicBezTo>
                    <a:pt x="20269" y="105"/>
                    <a:pt x="20566" y="97"/>
                    <a:pt x="20851" y="55"/>
                  </a:cubicBezTo>
                  <a:cubicBezTo>
                    <a:pt x="20960" y="42"/>
                    <a:pt x="21065" y="25"/>
                    <a:pt x="21174" y="17"/>
                  </a:cubicBezTo>
                  <a:cubicBezTo>
                    <a:pt x="21245" y="9"/>
                    <a:pt x="21320" y="0"/>
                    <a:pt x="21387" y="21"/>
                  </a:cubicBezTo>
                  <a:cubicBezTo>
                    <a:pt x="21823" y="151"/>
                    <a:pt x="22267" y="256"/>
                    <a:pt x="22636" y="541"/>
                  </a:cubicBezTo>
                  <a:cubicBezTo>
                    <a:pt x="23209" y="980"/>
                    <a:pt x="23603" y="1533"/>
                    <a:pt x="23821" y="2229"/>
                  </a:cubicBezTo>
                  <a:cubicBezTo>
                    <a:pt x="23980" y="2731"/>
                    <a:pt x="23913" y="3209"/>
                    <a:pt x="23829" y="3707"/>
                  </a:cubicBezTo>
                  <a:cubicBezTo>
                    <a:pt x="23691" y="4536"/>
                    <a:pt x="23260" y="5232"/>
                    <a:pt x="22866" y="5948"/>
                  </a:cubicBezTo>
                  <a:cubicBezTo>
                    <a:pt x="22644" y="6354"/>
                    <a:pt x="22414" y="6761"/>
                    <a:pt x="22141" y="7133"/>
                  </a:cubicBezTo>
                  <a:cubicBezTo>
                    <a:pt x="21802" y="7590"/>
                    <a:pt x="21454" y="8042"/>
                    <a:pt x="21161" y="8537"/>
                  </a:cubicBezTo>
                  <a:cubicBezTo>
                    <a:pt x="21069" y="8696"/>
                    <a:pt x="20973" y="8846"/>
                    <a:pt x="20885" y="9006"/>
                  </a:cubicBezTo>
                  <a:cubicBezTo>
                    <a:pt x="20751" y="9253"/>
                    <a:pt x="20759" y="9533"/>
                    <a:pt x="20717" y="9801"/>
                  </a:cubicBezTo>
                  <a:cubicBezTo>
                    <a:pt x="20650" y="10271"/>
                    <a:pt x="20596" y="10740"/>
                    <a:pt x="20533" y="11209"/>
                  </a:cubicBezTo>
                  <a:cubicBezTo>
                    <a:pt x="20470" y="11695"/>
                    <a:pt x="20403" y="12181"/>
                    <a:pt x="20344" y="12666"/>
                  </a:cubicBezTo>
                  <a:cubicBezTo>
                    <a:pt x="20269" y="13270"/>
                    <a:pt x="20194" y="13877"/>
                    <a:pt x="20135" y="14480"/>
                  </a:cubicBezTo>
                  <a:cubicBezTo>
                    <a:pt x="20030" y="15561"/>
                    <a:pt x="19884" y="16633"/>
                    <a:pt x="19863" y="17718"/>
                  </a:cubicBezTo>
                  <a:cubicBezTo>
                    <a:pt x="19846" y="18480"/>
                    <a:pt x="19766" y="19243"/>
                    <a:pt x="19704" y="20005"/>
                  </a:cubicBezTo>
                  <a:cubicBezTo>
                    <a:pt x="19666" y="20541"/>
                    <a:pt x="19607" y="21073"/>
                    <a:pt x="19561" y="21609"/>
                  </a:cubicBezTo>
                  <a:cubicBezTo>
                    <a:pt x="19524" y="22041"/>
                    <a:pt x="19503" y="22476"/>
                    <a:pt x="19465" y="22912"/>
                  </a:cubicBezTo>
                  <a:cubicBezTo>
                    <a:pt x="19452" y="23012"/>
                    <a:pt x="19423" y="23125"/>
                    <a:pt x="19364" y="23209"/>
                  </a:cubicBezTo>
                  <a:cubicBezTo>
                    <a:pt x="18912" y="23871"/>
                    <a:pt x="18443" y="24520"/>
                    <a:pt x="17986" y="25178"/>
                  </a:cubicBezTo>
                  <a:cubicBezTo>
                    <a:pt x="17810" y="25433"/>
                    <a:pt x="17651" y="25697"/>
                    <a:pt x="17479" y="25953"/>
                  </a:cubicBezTo>
                  <a:cubicBezTo>
                    <a:pt x="17408" y="26053"/>
                    <a:pt x="17312" y="26141"/>
                    <a:pt x="17224" y="26242"/>
                  </a:cubicBez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35"/>
            <p:cNvSpPr/>
            <p:nvPr/>
          </p:nvSpPr>
          <p:spPr>
            <a:xfrm>
              <a:off x="6730830" y="2412610"/>
              <a:ext cx="278435" cy="279258"/>
            </a:xfrm>
            <a:custGeom>
              <a:avLst/>
              <a:gdLst/>
              <a:ahLst/>
              <a:cxnLst/>
              <a:rect l="l" t="t" r="r" b="b"/>
              <a:pathLst>
                <a:path w="4060" h="4072" extrusionOk="0">
                  <a:moveTo>
                    <a:pt x="3335" y="3163"/>
                  </a:moveTo>
                  <a:cubicBezTo>
                    <a:pt x="3460" y="2928"/>
                    <a:pt x="3590" y="2727"/>
                    <a:pt x="3682" y="2513"/>
                  </a:cubicBezTo>
                  <a:cubicBezTo>
                    <a:pt x="3871" y="2094"/>
                    <a:pt x="3846" y="1701"/>
                    <a:pt x="3552" y="1315"/>
                  </a:cubicBezTo>
                  <a:cubicBezTo>
                    <a:pt x="3314" y="1001"/>
                    <a:pt x="3075" y="704"/>
                    <a:pt x="2731" y="499"/>
                  </a:cubicBezTo>
                  <a:cubicBezTo>
                    <a:pt x="2359" y="268"/>
                    <a:pt x="1961" y="205"/>
                    <a:pt x="1571" y="423"/>
                  </a:cubicBezTo>
                  <a:cubicBezTo>
                    <a:pt x="939" y="775"/>
                    <a:pt x="541" y="1328"/>
                    <a:pt x="344" y="2019"/>
                  </a:cubicBezTo>
                  <a:cubicBezTo>
                    <a:pt x="277" y="2254"/>
                    <a:pt x="310" y="2492"/>
                    <a:pt x="432" y="2706"/>
                  </a:cubicBezTo>
                  <a:cubicBezTo>
                    <a:pt x="667" y="3108"/>
                    <a:pt x="964" y="3443"/>
                    <a:pt x="1437" y="3573"/>
                  </a:cubicBezTo>
                  <a:cubicBezTo>
                    <a:pt x="1504" y="3590"/>
                    <a:pt x="1571" y="3623"/>
                    <a:pt x="1638" y="3648"/>
                  </a:cubicBezTo>
                  <a:cubicBezTo>
                    <a:pt x="2028" y="3791"/>
                    <a:pt x="2422" y="3841"/>
                    <a:pt x="2790" y="3611"/>
                  </a:cubicBezTo>
                  <a:cubicBezTo>
                    <a:pt x="2991" y="3485"/>
                    <a:pt x="3163" y="3305"/>
                    <a:pt x="3335" y="3163"/>
                  </a:cubicBezTo>
                  <a:close/>
                  <a:moveTo>
                    <a:pt x="625" y="968"/>
                  </a:moveTo>
                  <a:cubicBezTo>
                    <a:pt x="880" y="595"/>
                    <a:pt x="1240" y="348"/>
                    <a:pt x="1655" y="155"/>
                  </a:cubicBezTo>
                  <a:cubicBezTo>
                    <a:pt x="1994" y="0"/>
                    <a:pt x="2317" y="59"/>
                    <a:pt x="2631" y="189"/>
                  </a:cubicBezTo>
                  <a:cubicBezTo>
                    <a:pt x="3289" y="457"/>
                    <a:pt x="3686" y="1001"/>
                    <a:pt x="3976" y="1621"/>
                  </a:cubicBezTo>
                  <a:cubicBezTo>
                    <a:pt x="4047" y="1772"/>
                    <a:pt x="4059" y="1986"/>
                    <a:pt x="4022" y="2149"/>
                  </a:cubicBezTo>
                  <a:cubicBezTo>
                    <a:pt x="3867" y="2815"/>
                    <a:pt x="3536" y="3380"/>
                    <a:pt x="2958" y="3770"/>
                  </a:cubicBezTo>
                  <a:cubicBezTo>
                    <a:pt x="2530" y="4059"/>
                    <a:pt x="2066" y="4071"/>
                    <a:pt x="1601" y="3900"/>
                  </a:cubicBezTo>
                  <a:cubicBezTo>
                    <a:pt x="1307" y="3791"/>
                    <a:pt x="976" y="3736"/>
                    <a:pt x="746" y="3498"/>
                  </a:cubicBezTo>
                  <a:cubicBezTo>
                    <a:pt x="574" y="3326"/>
                    <a:pt x="411" y="3142"/>
                    <a:pt x="269" y="2945"/>
                  </a:cubicBezTo>
                  <a:cubicBezTo>
                    <a:pt x="30" y="2610"/>
                    <a:pt x="1" y="2229"/>
                    <a:pt x="139" y="1852"/>
                  </a:cubicBezTo>
                  <a:cubicBezTo>
                    <a:pt x="256" y="1537"/>
                    <a:pt x="373" y="1219"/>
                    <a:pt x="625" y="968"/>
                  </a:cubicBezTo>
                </a:path>
              </a:pathLst>
            </a:cu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35"/>
            <p:cNvSpPr/>
            <p:nvPr/>
          </p:nvSpPr>
          <p:spPr>
            <a:xfrm>
              <a:off x="6885684" y="2485511"/>
              <a:ext cx="70157" cy="115009"/>
            </a:xfrm>
            <a:custGeom>
              <a:avLst/>
              <a:gdLst/>
              <a:ahLst/>
              <a:cxnLst/>
              <a:rect l="l" t="t" r="r" b="b"/>
              <a:pathLst>
                <a:path w="1023" h="1677" extrusionOk="0">
                  <a:moveTo>
                    <a:pt x="245" y="1"/>
                  </a:moveTo>
                  <a:cubicBezTo>
                    <a:pt x="162" y="1"/>
                    <a:pt x="79" y="17"/>
                    <a:pt x="0" y="51"/>
                  </a:cubicBezTo>
                  <a:cubicBezTo>
                    <a:pt x="130" y="231"/>
                    <a:pt x="210" y="365"/>
                    <a:pt x="251" y="487"/>
                  </a:cubicBezTo>
                  <a:cubicBezTo>
                    <a:pt x="298" y="604"/>
                    <a:pt x="310" y="701"/>
                    <a:pt x="327" y="805"/>
                  </a:cubicBezTo>
                  <a:cubicBezTo>
                    <a:pt x="339" y="906"/>
                    <a:pt x="344" y="1023"/>
                    <a:pt x="335" y="1161"/>
                  </a:cubicBezTo>
                  <a:cubicBezTo>
                    <a:pt x="331" y="1300"/>
                    <a:pt x="310" y="1459"/>
                    <a:pt x="268" y="1677"/>
                  </a:cubicBezTo>
                  <a:cubicBezTo>
                    <a:pt x="490" y="1672"/>
                    <a:pt x="687" y="1551"/>
                    <a:pt x="821" y="1375"/>
                  </a:cubicBezTo>
                  <a:cubicBezTo>
                    <a:pt x="951" y="1199"/>
                    <a:pt x="1022" y="964"/>
                    <a:pt x="993" y="726"/>
                  </a:cubicBezTo>
                  <a:cubicBezTo>
                    <a:pt x="968" y="487"/>
                    <a:pt x="830" y="252"/>
                    <a:pt x="633" y="123"/>
                  </a:cubicBezTo>
                  <a:cubicBezTo>
                    <a:pt x="512" y="43"/>
                    <a:pt x="378" y="1"/>
                    <a:pt x="2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35"/>
            <p:cNvSpPr/>
            <p:nvPr/>
          </p:nvSpPr>
          <p:spPr>
            <a:xfrm>
              <a:off x="5901904" y="3288103"/>
              <a:ext cx="580324" cy="400850"/>
            </a:xfrm>
            <a:custGeom>
              <a:avLst/>
              <a:gdLst/>
              <a:ahLst/>
              <a:cxnLst/>
              <a:rect l="l" t="t" r="r" b="b"/>
              <a:pathLst>
                <a:path w="8462" h="5845" extrusionOk="0">
                  <a:moveTo>
                    <a:pt x="108" y="0"/>
                  </a:moveTo>
                  <a:cubicBezTo>
                    <a:pt x="56" y="0"/>
                    <a:pt x="0" y="49"/>
                    <a:pt x="24" y="114"/>
                  </a:cubicBezTo>
                  <a:cubicBezTo>
                    <a:pt x="292" y="814"/>
                    <a:pt x="883" y="1287"/>
                    <a:pt x="1402" y="1794"/>
                  </a:cubicBezTo>
                  <a:cubicBezTo>
                    <a:pt x="2161" y="2543"/>
                    <a:pt x="2990" y="3197"/>
                    <a:pt x="3844" y="3834"/>
                  </a:cubicBezTo>
                  <a:cubicBezTo>
                    <a:pt x="5155" y="4805"/>
                    <a:pt x="6680" y="5697"/>
                    <a:pt x="8335" y="5844"/>
                  </a:cubicBezTo>
                  <a:cubicBezTo>
                    <a:pt x="8337" y="5844"/>
                    <a:pt x="8340" y="5844"/>
                    <a:pt x="8342" y="5844"/>
                  </a:cubicBezTo>
                  <a:cubicBezTo>
                    <a:pt x="8444" y="5844"/>
                    <a:pt x="8462" y="5685"/>
                    <a:pt x="8355" y="5677"/>
                  </a:cubicBezTo>
                  <a:cubicBezTo>
                    <a:pt x="6730" y="5534"/>
                    <a:pt x="5235" y="4655"/>
                    <a:pt x="3949" y="3700"/>
                  </a:cubicBezTo>
                  <a:cubicBezTo>
                    <a:pt x="3149" y="3105"/>
                    <a:pt x="2353" y="2506"/>
                    <a:pt x="1641" y="1802"/>
                  </a:cubicBezTo>
                  <a:cubicBezTo>
                    <a:pt x="1105" y="1274"/>
                    <a:pt x="460" y="776"/>
                    <a:pt x="179" y="51"/>
                  </a:cubicBezTo>
                  <a:cubicBezTo>
                    <a:pt x="166" y="15"/>
                    <a:pt x="138" y="0"/>
                    <a:pt x="108"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35"/>
            <p:cNvSpPr/>
            <p:nvPr/>
          </p:nvSpPr>
          <p:spPr>
            <a:xfrm>
              <a:off x="6936365" y="2223329"/>
              <a:ext cx="237698" cy="171244"/>
            </a:xfrm>
            <a:custGeom>
              <a:avLst/>
              <a:gdLst/>
              <a:ahLst/>
              <a:cxnLst/>
              <a:rect l="l" t="t" r="r" b="b"/>
              <a:pathLst>
                <a:path w="3466" h="2497" extrusionOk="0">
                  <a:moveTo>
                    <a:pt x="183" y="1"/>
                  </a:moveTo>
                  <a:cubicBezTo>
                    <a:pt x="91" y="1"/>
                    <a:pt x="0" y="66"/>
                    <a:pt x="24" y="184"/>
                  </a:cubicBezTo>
                  <a:cubicBezTo>
                    <a:pt x="229" y="1244"/>
                    <a:pt x="1667" y="2497"/>
                    <a:pt x="2856" y="2497"/>
                  </a:cubicBezTo>
                  <a:cubicBezTo>
                    <a:pt x="3001" y="2497"/>
                    <a:pt x="3143" y="2478"/>
                    <a:pt x="3278" y="2438"/>
                  </a:cubicBezTo>
                  <a:cubicBezTo>
                    <a:pt x="3466" y="2380"/>
                    <a:pt x="3373" y="2116"/>
                    <a:pt x="3199" y="2116"/>
                  </a:cubicBezTo>
                  <a:cubicBezTo>
                    <a:pt x="3183" y="2116"/>
                    <a:pt x="3166" y="2119"/>
                    <a:pt x="3148" y="2124"/>
                  </a:cubicBezTo>
                  <a:cubicBezTo>
                    <a:pt x="3049" y="2153"/>
                    <a:pt x="2944" y="2167"/>
                    <a:pt x="2836" y="2167"/>
                  </a:cubicBezTo>
                  <a:cubicBezTo>
                    <a:pt x="1841" y="2167"/>
                    <a:pt x="521" y="1003"/>
                    <a:pt x="354" y="138"/>
                  </a:cubicBezTo>
                  <a:cubicBezTo>
                    <a:pt x="336" y="44"/>
                    <a:pt x="259" y="1"/>
                    <a:pt x="183"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35"/>
            <p:cNvSpPr/>
            <p:nvPr/>
          </p:nvSpPr>
          <p:spPr>
            <a:xfrm>
              <a:off x="6876974" y="2251927"/>
              <a:ext cx="283098" cy="204437"/>
            </a:xfrm>
            <a:custGeom>
              <a:avLst/>
              <a:gdLst/>
              <a:ahLst/>
              <a:cxnLst/>
              <a:rect l="l" t="t" r="r" b="b"/>
              <a:pathLst>
                <a:path w="4128" h="2981" extrusionOk="0">
                  <a:moveTo>
                    <a:pt x="95" y="0"/>
                  </a:moveTo>
                  <a:cubicBezTo>
                    <a:pt x="48" y="0"/>
                    <a:pt x="1" y="34"/>
                    <a:pt x="10" y="94"/>
                  </a:cubicBezTo>
                  <a:cubicBezTo>
                    <a:pt x="242" y="1772"/>
                    <a:pt x="2402" y="2980"/>
                    <a:pt x="3978" y="2980"/>
                  </a:cubicBezTo>
                  <a:cubicBezTo>
                    <a:pt x="3992" y="2980"/>
                    <a:pt x="4005" y="2980"/>
                    <a:pt x="4018" y="2980"/>
                  </a:cubicBezTo>
                  <a:cubicBezTo>
                    <a:pt x="4127" y="2980"/>
                    <a:pt x="4102" y="2812"/>
                    <a:pt x="3997" y="2812"/>
                  </a:cubicBezTo>
                  <a:cubicBezTo>
                    <a:pt x="3984" y="2812"/>
                    <a:pt x="3971" y="2813"/>
                    <a:pt x="3958" y="2813"/>
                  </a:cubicBezTo>
                  <a:cubicBezTo>
                    <a:pt x="2469" y="2813"/>
                    <a:pt x="397" y="1646"/>
                    <a:pt x="177" y="69"/>
                  </a:cubicBezTo>
                  <a:cubicBezTo>
                    <a:pt x="170" y="22"/>
                    <a:pt x="132" y="0"/>
                    <a:pt x="95"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35"/>
            <p:cNvSpPr/>
            <p:nvPr/>
          </p:nvSpPr>
          <p:spPr>
            <a:xfrm>
              <a:off x="5670241" y="2963719"/>
              <a:ext cx="343860" cy="237218"/>
            </a:xfrm>
            <a:custGeom>
              <a:avLst/>
              <a:gdLst/>
              <a:ahLst/>
              <a:cxnLst/>
              <a:rect l="l" t="t" r="r" b="b"/>
              <a:pathLst>
                <a:path w="5014" h="3459" extrusionOk="0">
                  <a:moveTo>
                    <a:pt x="256" y="0"/>
                  </a:moveTo>
                  <a:cubicBezTo>
                    <a:pt x="112" y="0"/>
                    <a:pt x="0" y="196"/>
                    <a:pt x="148" y="295"/>
                  </a:cubicBezTo>
                  <a:cubicBezTo>
                    <a:pt x="1685" y="1330"/>
                    <a:pt x="3097" y="2540"/>
                    <a:pt x="4726" y="3437"/>
                  </a:cubicBezTo>
                  <a:cubicBezTo>
                    <a:pt x="4753" y="3452"/>
                    <a:pt x="4778" y="3458"/>
                    <a:pt x="4801" y="3458"/>
                  </a:cubicBezTo>
                  <a:cubicBezTo>
                    <a:pt x="4944" y="3458"/>
                    <a:pt x="5014" y="3217"/>
                    <a:pt x="4852" y="3127"/>
                  </a:cubicBezTo>
                  <a:cubicBezTo>
                    <a:pt x="3252" y="2247"/>
                    <a:pt x="1865" y="1045"/>
                    <a:pt x="353" y="31"/>
                  </a:cubicBezTo>
                  <a:cubicBezTo>
                    <a:pt x="321" y="10"/>
                    <a:pt x="288" y="0"/>
                    <a:pt x="256"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35"/>
            <p:cNvSpPr/>
            <p:nvPr/>
          </p:nvSpPr>
          <p:spPr>
            <a:xfrm>
              <a:off x="5658513" y="2999518"/>
              <a:ext cx="296814" cy="213215"/>
            </a:xfrm>
            <a:custGeom>
              <a:avLst/>
              <a:gdLst/>
              <a:ahLst/>
              <a:cxnLst/>
              <a:rect l="l" t="t" r="r" b="b"/>
              <a:pathLst>
                <a:path w="4328" h="3109" extrusionOk="0">
                  <a:moveTo>
                    <a:pt x="121" y="0"/>
                  </a:moveTo>
                  <a:cubicBezTo>
                    <a:pt x="54" y="0"/>
                    <a:pt x="0" y="97"/>
                    <a:pt x="68" y="154"/>
                  </a:cubicBezTo>
                  <a:cubicBezTo>
                    <a:pt x="1366" y="1218"/>
                    <a:pt x="2815" y="2077"/>
                    <a:pt x="4156" y="3091"/>
                  </a:cubicBezTo>
                  <a:cubicBezTo>
                    <a:pt x="4172" y="3103"/>
                    <a:pt x="4188" y="3109"/>
                    <a:pt x="4204" y="3109"/>
                  </a:cubicBezTo>
                  <a:cubicBezTo>
                    <a:pt x="4272" y="3109"/>
                    <a:pt x="4327" y="3011"/>
                    <a:pt x="4256" y="2957"/>
                  </a:cubicBezTo>
                  <a:cubicBezTo>
                    <a:pt x="2920" y="1943"/>
                    <a:pt x="1471" y="1084"/>
                    <a:pt x="172" y="20"/>
                  </a:cubicBezTo>
                  <a:cubicBezTo>
                    <a:pt x="156" y="6"/>
                    <a:pt x="138" y="0"/>
                    <a:pt x="121"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35"/>
            <p:cNvSpPr/>
            <p:nvPr/>
          </p:nvSpPr>
          <p:spPr>
            <a:xfrm>
              <a:off x="6514666" y="3556182"/>
              <a:ext cx="355862" cy="259918"/>
            </a:xfrm>
            <a:custGeom>
              <a:avLst/>
              <a:gdLst/>
              <a:ahLst/>
              <a:cxnLst/>
              <a:rect l="l" t="t" r="r" b="b"/>
              <a:pathLst>
                <a:path w="5189" h="3790" extrusionOk="0">
                  <a:moveTo>
                    <a:pt x="250" y="0"/>
                  </a:moveTo>
                  <a:cubicBezTo>
                    <a:pt x="112" y="0"/>
                    <a:pt x="1" y="195"/>
                    <a:pt x="141" y="297"/>
                  </a:cubicBezTo>
                  <a:cubicBezTo>
                    <a:pt x="1724" y="1432"/>
                    <a:pt x="3303" y="2568"/>
                    <a:pt x="4845" y="3753"/>
                  </a:cubicBezTo>
                  <a:cubicBezTo>
                    <a:pt x="4878" y="3779"/>
                    <a:pt x="4912" y="3789"/>
                    <a:pt x="4944" y="3789"/>
                  </a:cubicBezTo>
                  <a:cubicBezTo>
                    <a:pt x="5081" y="3789"/>
                    <a:pt x="5189" y="3594"/>
                    <a:pt x="5050" y="3489"/>
                  </a:cubicBezTo>
                  <a:cubicBezTo>
                    <a:pt x="3509" y="2304"/>
                    <a:pt x="1929" y="1169"/>
                    <a:pt x="346" y="33"/>
                  </a:cubicBezTo>
                  <a:cubicBezTo>
                    <a:pt x="315" y="10"/>
                    <a:pt x="282" y="0"/>
                    <a:pt x="250"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35"/>
            <p:cNvSpPr/>
            <p:nvPr/>
          </p:nvSpPr>
          <p:spPr>
            <a:xfrm>
              <a:off x="6518301" y="3613172"/>
              <a:ext cx="316017" cy="233583"/>
            </a:xfrm>
            <a:custGeom>
              <a:avLst/>
              <a:gdLst/>
              <a:ahLst/>
              <a:cxnLst/>
              <a:rect l="l" t="t" r="r" b="b"/>
              <a:pathLst>
                <a:path w="4608" h="3406" extrusionOk="0">
                  <a:moveTo>
                    <a:pt x="123" y="1"/>
                  </a:moveTo>
                  <a:cubicBezTo>
                    <a:pt x="55" y="1"/>
                    <a:pt x="0" y="98"/>
                    <a:pt x="71" y="149"/>
                  </a:cubicBezTo>
                  <a:cubicBezTo>
                    <a:pt x="1508" y="1255"/>
                    <a:pt x="2999" y="2285"/>
                    <a:pt x="4436" y="3387"/>
                  </a:cubicBezTo>
                  <a:cubicBezTo>
                    <a:pt x="4452" y="3400"/>
                    <a:pt x="4469" y="3405"/>
                    <a:pt x="4485" y="3405"/>
                  </a:cubicBezTo>
                  <a:cubicBezTo>
                    <a:pt x="4552" y="3405"/>
                    <a:pt x="4607" y="3308"/>
                    <a:pt x="4536" y="3257"/>
                  </a:cubicBezTo>
                  <a:cubicBezTo>
                    <a:pt x="3100" y="2155"/>
                    <a:pt x="1613" y="1121"/>
                    <a:pt x="172" y="19"/>
                  </a:cubicBezTo>
                  <a:cubicBezTo>
                    <a:pt x="156" y="6"/>
                    <a:pt x="139" y="1"/>
                    <a:pt x="123"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35"/>
            <p:cNvSpPr/>
            <p:nvPr/>
          </p:nvSpPr>
          <p:spPr>
            <a:xfrm>
              <a:off x="6196524" y="3071047"/>
              <a:ext cx="392758" cy="267736"/>
            </a:xfrm>
            <a:custGeom>
              <a:avLst/>
              <a:gdLst/>
              <a:ahLst/>
              <a:cxnLst/>
              <a:rect l="l" t="t" r="r" b="b"/>
              <a:pathLst>
                <a:path w="5727" h="3904" extrusionOk="0">
                  <a:moveTo>
                    <a:pt x="116" y="1"/>
                  </a:moveTo>
                  <a:cubicBezTo>
                    <a:pt x="58" y="1"/>
                    <a:pt x="0" y="71"/>
                    <a:pt x="43" y="138"/>
                  </a:cubicBezTo>
                  <a:cubicBezTo>
                    <a:pt x="663" y="1130"/>
                    <a:pt x="1764" y="1721"/>
                    <a:pt x="2694" y="2379"/>
                  </a:cubicBezTo>
                  <a:cubicBezTo>
                    <a:pt x="3578" y="3003"/>
                    <a:pt x="4487" y="3790"/>
                    <a:pt x="5605" y="3903"/>
                  </a:cubicBezTo>
                  <a:cubicBezTo>
                    <a:pt x="5609" y="3904"/>
                    <a:pt x="5613" y="3904"/>
                    <a:pt x="5616" y="3904"/>
                  </a:cubicBezTo>
                  <a:cubicBezTo>
                    <a:pt x="5711" y="3904"/>
                    <a:pt x="5727" y="3748"/>
                    <a:pt x="5626" y="3740"/>
                  </a:cubicBezTo>
                  <a:cubicBezTo>
                    <a:pt x="4483" y="3623"/>
                    <a:pt x="3557" y="2781"/>
                    <a:pt x="2652" y="2148"/>
                  </a:cubicBezTo>
                  <a:cubicBezTo>
                    <a:pt x="1777" y="1532"/>
                    <a:pt x="755" y="967"/>
                    <a:pt x="177" y="37"/>
                  </a:cubicBezTo>
                  <a:cubicBezTo>
                    <a:pt x="160" y="11"/>
                    <a:pt x="138" y="1"/>
                    <a:pt x="116"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35"/>
            <p:cNvSpPr/>
            <p:nvPr/>
          </p:nvSpPr>
          <p:spPr>
            <a:xfrm>
              <a:off x="6359195" y="2656001"/>
              <a:ext cx="442890" cy="565716"/>
            </a:xfrm>
            <a:custGeom>
              <a:avLst/>
              <a:gdLst/>
              <a:ahLst/>
              <a:cxnLst/>
              <a:rect l="l" t="t" r="r" b="b"/>
              <a:pathLst>
                <a:path w="6458" h="8249" extrusionOk="0">
                  <a:moveTo>
                    <a:pt x="6338" y="1"/>
                  </a:moveTo>
                  <a:cubicBezTo>
                    <a:pt x="6316" y="1"/>
                    <a:pt x="6295" y="10"/>
                    <a:pt x="6278" y="32"/>
                  </a:cubicBezTo>
                  <a:lnTo>
                    <a:pt x="50" y="8112"/>
                  </a:lnTo>
                  <a:cubicBezTo>
                    <a:pt x="0" y="8177"/>
                    <a:pt x="60" y="8248"/>
                    <a:pt x="120" y="8248"/>
                  </a:cubicBezTo>
                  <a:cubicBezTo>
                    <a:pt x="141" y="8248"/>
                    <a:pt x="163" y="8239"/>
                    <a:pt x="180" y="8217"/>
                  </a:cubicBezTo>
                  <a:lnTo>
                    <a:pt x="6408" y="137"/>
                  </a:lnTo>
                  <a:cubicBezTo>
                    <a:pt x="6457" y="72"/>
                    <a:pt x="6398" y="1"/>
                    <a:pt x="6338"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35"/>
            <p:cNvSpPr/>
            <p:nvPr/>
          </p:nvSpPr>
          <p:spPr>
            <a:xfrm>
              <a:off x="6735151" y="2644136"/>
              <a:ext cx="39982" cy="31067"/>
            </a:xfrm>
            <a:custGeom>
              <a:avLst/>
              <a:gdLst/>
              <a:ahLst/>
              <a:cxnLst/>
              <a:rect l="l" t="t" r="r" b="b"/>
              <a:pathLst>
                <a:path w="583" h="453" extrusionOk="0">
                  <a:moveTo>
                    <a:pt x="289" y="0"/>
                  </a:moveTo>
                  <a:cubicBezTo>
                    <a:pt x="0" y="0"/>
                    <a:pt x="0" y="453"/>
                    <a:pt x="289" y="453"/>
                  </a:cubicBezTo>
                  <a:cubicBezTo>
                    <a:pt x="583" y="453"/>
                    <a:pt x="583" y="0"/>
                    <a:pt x="289"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35"/>
            <p:cNvSpPr/>
            <p:nvPr/>
          </p:nvSpPr>
          <p:spPr>
            <a:xfrm>
              <a:off x="6782540" y="2680621"/>
              <a:ext cx="39982" cy="31067"/>
            </a:xfrm>
            <a:custGeom>
              <a:avLst/>
              <a:gdLst/>
              <a:ahLst/>
              <a:cxnLst/>
              <a:rect l="l" t="t" r="r" b="b"/>
              <a:pathLst>
                <a:path w="583" h="453" extrusionOk="0">
                  <a:moveTo>
                    <a:pt x="289" y="0"/>
                  </a:moveTo>
                  <a:cubicBezTo>
                    <a:pt x="0" y="0"/>
                    <a:pt x="0" y="453"/>
                    <a:pt x="289" y="453"/>
                  </a:cubicBezTo>
                  <a:cubicBezTo>
                    <a:pt x="578" y="453"/>
                    <a:pt x="583" y="0"/>
                    <a:pt x="289"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35"/>
            <p:cNvSpPr/>
            <p:nvPr/>
          </p:nvSpPr>
          <p:spPr>
            <a:xfrm>
              <a:off x="6339856" y="3156840"/>
              <a:ext cx="39708" cy="31135"/>
            </a:xfrm>
            <a:custGeom>
              <a:avLst/>
              <a:gdLst/>
              <a:ahLst/>
              <a:cxnLst/>
              <a:rect l="l" t="t" r="r" b="b"/>
              <a:pathLst>
                <a:path w="579" h="454" extrusionOk="0">
                  <a:moveTo>
                    <a:pt x="290" y="1"/>
                  </a:moveTo>
                  <a:cubicBezTo>
                    <a:pt x="1" y="1"/>
                    <a:pt x="1" y="453"/>
                    <a:pt x="290" y="453"/>
                  </a:cubicBezTo>
                  <a:cubicBezTo>
                    <a:pt x="579" y="453"/>
                    <a:pt x="579" y="1"/>
                    <a:pt x="290"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35"/>
            <p:cNvSpPr/>
            <p:nvPr/>
          </p:nvSpPr>
          <p:spPr>
            <a:xfrm>
              <a:off x="6394720" y="3194765"/>
              <a:ext cx="40051" cy="30792"/>
            </a:xfrm>
            <a:custGeom>
              <a:avLst/>
              <a:gdLst/>
              <a:ahLst/>
              <a:cxnLst/>
              <a:rect l="l" t="t" r="r" b="b"/>
              <a:pathLst>
                <a:path w="584" h="449" extrusionOk="0">
                  <a:moveTo>
                    <a:pt x="290" y="1"/>
                  </a:moveTo>
                  <a:cubicBezTo>
                    <a:pt x="1" y="1"/>
                    <a:pt x="1" y="449"/>
                    <a:pt x="290" y="449"/>
                  </a:cubicBezTo>
                  <a:cubicBezTo>
                    <a:pt x="579" y="449"/>
                    <a:pt x="583" y="1"/>
                    <a:pt x="290"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35"/>
            <p:cNvSpPr/>
            <p:nvPr/>
          </p:nvSpPr>
          <p:spPr>
            <a:xfrm>
              <a:off x="6726030" y="2358158"/>
              <a:ext cx="68306" cy="51298"/>
            </a:xfrm>
            <a:custGeom>
              <a:avLst/>
              <a:gdLst/>
              <a:ahLst/>
              <a:cxnLst/>
              <a:rect l="l" t="t" r="r" b="b"/>
              <a:pathLst>
                <a:path w="996" h="748" extrusionOk="0">
                  <a:moveTo>
                    <a:pt x="138" y="0"/>
                  </a:moveTo>
                  <a:cubicBezTo>
                    <a:pt x="61" y="0"/>
                    <a:pt x="1" y="108"/>
                    <a:pt x="79" y="166"/>
                  </a:cubicBezTo>
                  <a:cubicBezTo>
                    <a:pt x="322" y="354"/>
                    <a:pt x="565" y="543"/>
                    <a:pt x="808" y="727"/>
                  </a:cubicBezTo>
                  <a:cubicBezTo>
                    <a:pt x="825" y="742"/>
                    <a:pt x="844" y="748"/>
                    <a:pt x="861" y="748"/>
                  </a:cubicBezTo>
                  <a:cubicBezTo>
                    <a:pt x="936" y="748"/>
                    <a:pt x="995" y="638"/>
                    <a:pt x="921" y="581"/>
                  </a:cubicBezTo>
                  <a:lnTo>
                    <a:pt x="192" y="19"/>
                  </a:lnTo>
                  <a:cubicBezTo>
                    <a:pt x="174" y="6"/>
                    <a:pt x="155" y="0"/>
                    <a:pt x="138"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35"/>
            <p:cNvSpPr/>
            <p:nvPr/>
          </p:nvSpPr>
          <p:spPr>
            <a:xfrm>
              <a:off x="6739814" y="2337927"/>
              <a:ext cx="54795" cy="43548"/>
            </a:xfrm>
            <a:custGeom>
              <a:avLst/>
              <a:gdLst/>
              <a:ahLst/>
              <a:cxnLst/>
              <a:rect l="l" t="t" r="r" b="b"/>
              <a:pathLst>
                <a:path w="799" h="635" extrusionOk="0">
                  <a:moveTo>
                    <a:pt x="128" y="1"/>
                  </a:moveTo>
                  <a:cubicBezTo>
                    <a:pt x="58" y="1"/>
                    <a:pt x="1" y="109"/>
                    <a:pt x="71" y="172"/>
                  </a:cubicBezTo>
                  <a:cubicBezTo>
                    <a:pt x="238" y="331"/>
                    <a:pt x="422" y="473"/>
                    <a:pt x="607" y="616"/>
                  </a:cubicBezTo>
                  <a:cubicBezTo>
                    <a:pt x="624" y="629"/>
                    <a:pt x="642" y="635"/>
                    <a:pt x="659" y="635"/>
                  </a:cubicBezTo>
                  <a:cubicBezTo>
                    <a:pt x="735" y="635"/>
                    <a:pt x="798" y="527"/>
                    <a:pt x="720" y="469"/>
                  </a:cubicBezTo>
                  <a:cubicBezTo>
                    <a:pt x="536" y="327"/>
                    <a:pt x="355" y="180"/>
                    <a:pt x="184" y="25"/>
                  </a:cubicBezTo>
                  <a:cubicBezTo>
                    <a:pt x="166" y="8"/>
                    <a:pt x="146" y="1"/>
                    <a:pt x="128"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35"/>
            <p:cNvSpPr/>
            <p:nvPr/>
          </p:nvSpPr>
          <p:spPr>
            <a:xfrm>
              <a:off x="6704770" y="2377703"/>
              <a:ext cx="64259" cy="50886"/>
            </a:xfrm>
            <a:custGeom>
              <a:avLst/>
              <a:gdLst/>
              <a:ahLst/>
              <a:cxnLst/>
              <a:rect l="l" t="t" r="r" b="b"/>
              <a:pathLst>
                <a:path w="937" h="742" extrusionOk="0">
                  <a:moveTo>
                    <a:pt x="129" y="0"/>
                  </a:moveTo>
                  <a:cubicBezTo>
                    <a:pt x="58" y="0"/>
                    <a:pt x="0" y="106"/>
                    <a:pt x="71" y="170"/>
                  </a:cubicBezTo>
                  <a:cubicBezTo>
                    <a:pt x="288" y="367"/>
                    <a:pt x="515" y="543"/>
                    <a:pt x="745" y="723"/>
                  </a:cubicBezTo>
                  <a:cubicBezTo>
                    <a:pt x="763" y="736"/>
                    <a:pt x="781" y="742"/>
                    <a:pt x="799" y="742"/>
                  </a:cubicBezTo>
                  <a:cubicBezTo>
                    <a:pt x="876" y="742"/>
                    <a:pt x="936" y="633"/>
                    <a:pt x="858" y="572"/>
                  </a:cubicBezTo>
                  <a:cubicBezTo>
                    <a:pt x="628" y="396"/>
                    <a:pt x="401" y="216"/>
                    <a:pt x="184" y="23"/>
                  </a:cubicBezTo>
                  <a:cubicBezTo>
                    <a:pt x="166" y="7"/>
                    <a:pt x="147" y="0"/>
                    <a:pt x="129"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35"/>
            <p:cNvSpPr/>
            <p:nvPr/>
          </p:nvSpPr>
          <p:spPr>
            <a:xfrm>
              <a:off x="6311258" y="2907346"/>
              <a:ext cx="64259" cy="48349"/>
            </a:xfrm>
            <a:custGeom>
              <a:avLst/>
              <a:gdLst/>
              <a:ahLst/>
              <a:cxnLst/>
              <a:rect l="l" t="t" r="r" b="b"/>
              <a:pathLst>
                <a:path w="937" h="705" extrusionOk="0">
                  <a:moveTo>
                    <a:pt x="137" y="1"/>
                  </a:moveTo>
                  <a:cubicBezTo>
                    <a:pt x="60" y="1"/>
                    <a:pt x="0" y="109"/>
                    <a:pt x="79" y="166"/>
                  </a:cubicBezTo>
                  <a:cubicBezTo>
                    <a:pt x="301" y="338"/>
                    <a:pt x="523" y="514"/>
                    <a:pt x="745" y="686"/>
                  </a:cubicBezTo>
                  <a:cubicBezTo>
                    <a:pt x="763" y="699"/>
                    <a:pt x="781" y="705"/>
                    <a:pt x="799" y="705"/>
                  </a:cubicBezTo>
                  <a:cubicBezTo>
                    <a:pt x="876" y="705"/>
                    <a:pt x="937" y="596"/>
                    <a:pt x="862" y="535"/>
                  </a:cubicBezTo>
                  <a:cubicBezTo>
                    <a:pt x="636" y="363"/>
                    <a:pt x="414" y="192"/>
                    <a:pt x="192" y="20"/>
                  </a:cubicBezTo>
                  <a:cubicBezTo>
                    <a:pt x="174" y="7"/>
                    <a:pt x="155" y="1"/>
                    <a:pt x="137"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35"/>
            <p:cNvSpPr/>
            <p:nvPr/>
          </p:nvSpPr>
          <p:spPr>
            <a:xfrm>
              <a:off x="6297473" y="2934435"/>
              <a:ext cx="46086" cy="37445"/>
            </a:xfrm>
            <a:custGeom>
              <a:avLst/>
              <a:gdLst/>
              <a:ahLst/>
              <a:cxnLst/>
              <a:rect l="l" t="t" r="r" b="b"/>
              <a:pathLst>
                <a:path w="672" h="546" extrusionOk="0">
                  <a:moveTo>
                    <a:pt x="124" y="0"/>
                  </a:moveTo>
                  <a:cubicBezTo>
                    <a:pt x="56" y="0"/>
                    <a:pt x="0" y="108"/>
                    <a:pt x="66" y="174"/>
                  </a:cubicBezTo>
                  <a:cubicBezTo>
                    <a:pt x="192" y="303"/>
                    <a:pt x="338" y="417"/>
                    <a:pt x="481" y="525"/>
                  </a:cubicBezTo>
                  <a:cubicBezTo>
                    <a:pt x="499" y="540"/>
                    <a:pt x="518" y="546"/>
                    <a:pt x="536" y="546"/>
                  </a:cubicBezTo>
                  <a:cubicBezTo>
                    <a:pt x="613" y="546"/>
                    <a:pt x="672" y="436"/>
                    <a:pt x="594" y="379"/>
                  </a:cubicBezTo>
                  <a:cubicBezTo>
                    <a:pt x="451" y="266"/>
                    <a:pt x="309" y="157"/>
                    <a:pt x="179" y="27"/>
                  </a:cubicBezTo>
                  <a:cubicBezTo>
                    <a:pt x="161" y="8"/>
                    <a:pt x="142" y="0"/>
                    <a:pt x="12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35"/>
            <p:cNvSpPr/>
            <p:nvPr/>
          </p:nvSpPr>
          <p:spPr>
            <a:xfrm>
              <a:off x="6274773" y="2960564"/>
              <a:ext cx="65357" cy="49446"/>
            </a:xfrm>
            <a:custGeom>
              <a:avLst/>
              <a:gdLst/>
              <a:ahLst/>
              <a:cxnLst/>
              <a:rect l="l" t="t" r="r" b="b"/>
              <a:pathLst>
                <a:path w="953" h="721" extrusionOk="0">
                  <a:moveTo>
                    <a:pt x="131" y="0"/>
                  </a:moveTo>
                  <a:cubicBezTo>
                    <a:pt x="58" y="0"/>
                    <a:pt x="0" y="106"/>
                    <a:pt x="70" y="170"/>
                  </a:cubicBezTo>
                  <a:cubicBezTo>
                    <a:pt x="288" y="362"/>
                    <a:pt x="531" y="526"/>
                    <a:pt x="761" y="702"/>
                  </a:cubicBezTo>
                  <a:cubicBezTo>
                    <a:pt x="779" y="715"/>
                    <a:pt x="798" y="721"/>
                    <a:pt x="816" y="721"/>
                  </a:cubicBezTo>
                  <a:cubicBezTo>
                    <a:pt x="893" y="721"/>
                    <a:pt x="953" y="613"/>
                    <a:pt x="874" y="555"/>
                  </a:cubicBezTo>
                  <a:cubicBezTo>
                    <a:pt x="644" y="379"/>
                    <a:pt x="401" y="216"/>
                    <a:pt x="188" y="23"/>
                  </a:cubicBezTo>
                  <a:cubicBezTo>
                    <a:pt x="169" y="7"/>
                    <a:pt x="149" y="0"/>
                    <a:pt x="131"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35"/>
            <p:cNvSpPr/>
            <p:nvPr/>
          </p:nvSpPr>
          <p:spPr>
            <a:xfrm>
              <a:off x="5629436" y="3047112"/>
              <a:ext cx="63505" cy="49103"/>
            </a:xfrm>
            <a:custGeom>
              <a:avLst/>
              <a:gdLst/>
              <a:ahLst/>
              <a:cxnLst/>
              <a:rect l="l" t="t" r="r" b="b"/>
              <a:pathLst>
                <a:path w="926" h="716" extrusionOk="0">
                  <a:moveTo>
                    <a:pt x="140" y="0"/>
                  </a:moveTo>
                  <a:cubicBezTo>
                    <a:pt x="67" y="0"/>
                    <a:pt x="1" y="77"/>
                    <a:pt x="60" y="143"/>
                  </a:cubicBezTo>
                  <a:cubicBezTo>
                    <a:pt x="265" y="353"/>
                    <a:pt x="500" y="520"/>
                    <a:pt x="734" y="696"/>
                  </a:cubicBezTo>
                  <a:cubicBezTo>
                    <a:pt x="752" y="709"/>
                    <a:pt x="770" y="715"/>
                    <a:pt x="787" y="715"/>
                  </a:cubicBezTo>
                  <a:cubicBezTo>
                    <a:pt x="863" y="715"/>
                    <a:pt x="926" y="607"/>
                    <a:pt x="848" y="549"/>
                  </a:cubicBezTo>
                  <a:cubicBezTo>
                    <a:pt x="630" y="382"/>
                    <a:pt x="404" y="231"/>
                    <a:pt x="211" y="30"/>
                  </a:cubicBezTo>
                  <a:cubicBezTo>
                    <a:pt x="190" y="9"/>
                    <a:pt x="165" y="0"/>
                    <a:pt x="140"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35"/>
            <p:cNvSpPr/>
            <p:nvPr/>
          </p:nvSpPr>
          <p:spPr>
            <a:xfrm>
              <a:off x="5611468" y="3073241"/>
              <a:ext cx="55344" cy="37308"/>
            </a:xfrm>
            <a:custGeom>
              <a:avLst/>
              <a:gdLst/>
              <a:ahLst/>
              <a:cxnLst/>
              <a:rect l="l" t="t" r="r" b="b"/>
              <a:pathLst>
                <a:path w="807" h="544" extrusionOk="0">
                  <a:moveTo>
                    <a:pt x="128" y="0"/>
                  </a:moveTo>
                  <a:cubicBezTo>
                    <a:pt x="43" y="0"/>
                    <a:pt x="1" y="137"/>
                    <a:pt x="96" y="181"/>
                  </a:cubicBezTo>
                  <a:cubicBezTo>
                    <a:pt x="284" y="269"/>
                    <a:pt x="448" y="395"/>
                    <a:pt x="615" y="525"/>
                  </a:cubicBezTo>
                  <a:cubicBezTo>
                    <a:pt x="633" y="538"/>
                    <a:pt x="652" y="544"/>
                    <a:pt x="670" y="544"/>
                  </a:cubicBezTo>
                  <a:cubicBezTo>
                    <a:pt x="747" y="544"/>
                    <a:pt x="807" y="436"/>
                    <a:pt x="728" y="378"/>
                  </a:cubicBezTo>
                  <a:cubicBezTo>
                    <a:pt x="548" y="240"/>
                    <a:pt x="372" y="101"/>
                    <a:pt x="167" y="9"/>
                  </a:cubicBezTo>
                  <a:cubicBezTo>
                    <a:pt x="153" y="3"/>
                    <a:pt x="140" y="0"/>
                    <a:pt x="128"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35"/>
            <p:cNvSpPr/>
            <p:nvPr/>
          </p:nvSpPr>
          <p:spPr>
            <a:xfrm>
              <a:off x="5593911" y="3093404"/>
              <a:ext cx="71460" cy="52464"/>
            </a:xfrm>
            <a:custGeom>
              <a:avLst/>
              <a:gdLst/>
              <a:ahLst/>
              <a:cxnLst/>
              <a:rect l="l" t="t" r="r" b="b"/>
              <a:pathLst>
                <a:path w="1042" h="765" extrusionOk="0">
                  <a:moveTo>
                    <a:pt x="127" y="1"/>
                  </a:moveTo>
                  <a:cubicBezTo>
                    <a:pt x="58" y="1"/>
                    <a:pt x="1" y="110"/>
                    <a:pt x="67" y="176"/>
                  </a:cubicBezTo>
                  <a:cubicBezTo>
                    <a:pt x="302" y="402"/>
                    <a:pt x="586" y="553"/>
                    <a:pt x="850" y="746"/>
                  </a:cubicBezTo>
                  <a:cubicBezTo>
                    <a:pt x="868" y="759"/>
                    <a:pt x="887" y="765"/>
                    <a:pt x="905" y="765"/>
                  </a:cubicBezTo>
                  <a:cubicBezTo>
                    <a:pt x="982" y="765"/>
                    <a:pt x="1042" y="657"/>
                    <a:pt x="963" y="599"/>
                  </a:cubicBezTo>
                  <a:cubicBezTo>
                    <a:pt x="704" y="402"/>
                    <a:pt x="415" y="256"/>
                    <a:pt x="180" y="25"/>
                  </a:cubicBezTo>
                  <a:cubicBezTo>
                    <a:pt x="163" y="8"/>
                    <a:pt x="144" y="1"/>
                    <a:pt x="127"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35"/>
            <p:cNvSpPr/>
            <p:nvPr/>
          </p:nvSpPr>
          <p:spPr>
            <a:xfrm>
              <a:off x="6476604" y="3672425"/>
              <a:ext cx="67757" cy="52121"/>
            </a:xfrm>
            <a:custGeom>
              <a:avLst/>
              <a:gdLst/>
              <a:ahLst/>
              <a:cxnLst/>
              <a:rect l="l" t="t" r="r" b="b"/>
              <a:pathLst>
                <a:path w="988" h="760" extrusionOk="0">
                  <a:moveTo>
                    <a:pt x="143" y="1"/>
                  </a:moveTo>
                  <a:cubicBezTo>
                    <a:pt x="69" y="1"/>
                    <a:pt x="1" y="78"/>
                    <a:pt x="63" y="144"/>
                  </a:cubicBezTo>
                  <a:cubicBezTo>
                    <a:pt x="290" y="370"/>
                    <a:pt x="545" y="550"/>
                    <a:pt x="796" y="739"/>
                  </a:cubicBezTo>
                  <a:cubicBezTo>
                    <a:pt x="815" y="753"/>
                    <a:pt x="835" y="759"/>
                    <a:pt x="853" y="759"/>
                  </a:cubicBezTo>
                  <a:cubicBezTo>
                    <a:pt x="929" y="759"/>
                    <a:pt x="987" y="653"/>
                    <a:pt x="910" y="592"/>
                  </a:cubicBezTo>
                  <a:cubicBezTo>
                    <a:pt x="671" y="412"/>
                    <a:pt x="424" y="244"/>
                    <a:pt x="214" y="31"/>
                  </a:cubicBezTo>
                  <a:cubicBezTo>
                    <a:pt x="193" y="9"/>
                    <a:pt x="168" y="1"/>
                    <a:pt x="143"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35"/>
            <p:cNvSpPr/>
            <p:nvPr/>
          </p:nvSpPr>
          <p:spPr>
            <a:xfrm>
              <a:off x="6455756" y="3699788"/>
              <a:ext cx="53287" cy="42725"/>
            </a:xfrm>
            <a:custGeom>
              <a:avLst/>
              <a:gdLst/>
              <a:ahLst/>
              <a:cxnLst/>
              <a:rect l="l" t="t" r="r" b="b"/>
              <a:pathLst>
                <a:path w="777" h="623" extrusionOk="0">
                  <a:moveTo>
                    <a:pt x="127" y="1"/>
                  </a:moveTo>
                  <a:cubicBezTo>
                    <a:pt x="57" y="1"/>
                    <a:pt x="0" y="109"/>
                    <a:pt x="70" y="172"/>
                  </a:cubicBezTo>
                  <a:cubicBezTo>
                    <a:pt x="229" y="327"/>
                    <a:pt x="405" y="465"/>
                    <a:pt x="585" y="603"/>
                  </a:cubicBezTo>
                  <a:cubicBezTo>
                    <a:pt x="602" y="617"/>
                    <a:pt x="621" y="622"/>
                    <a:pt x="638" y="622"/>
                  </a:cubicBezTo>
                  <a:cubicBezTo>
                    <a:pt x="714" y="622"/>
                    <a:pt x="777" y="515"/>
                    <a:pt x="698" y="457"/>
                  </a:cubicBezTo>
                  <a:cubicBezTo>
                    <a:pt x="522" y="319"/>
                    <a:pt x="347" y="180"/>
                    <a:pt x="183" y="25"/>
                  </a:cubicBezTo>
                  <a:cubicBezTo>
                    <a:pt x="165" y="8"/>
                    <a:pt x="146" y="1"/>
                    <a:pt x="127"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35"/>
            <p:cNvSpPr/>
            <p:nvPr/>
          </p:nvSpPr>
          <p:spPr>
            <a:xfrm>
              <a:off x="6436691" y="3718854"/>
              <a:ext cx="66043" cy="51229"/>
            </a:xfrm>
            <a:custGeom>
              <a:avLst/>
              <a:gdLst/>
              <a:ahLst/>
              <a:cxnLst/>
              <a:rect l="l" t="t" r="r" b="b"/>
              <a:pathLst>
                <a:path w="963" h="747" extrusionOk="0">
                  <a:moveTo>
                    <a:pt x="140" y="0"/>
                  </a:moveTo>
                  <a:cubicBezTo>
                    <a:pt x="68" y="0"/>
                    <a:pt x="1" y="79"/>
                    <a:pt x="63" y="141"/>
                  </a:cubicBezTo>
                  <a:cubicBezTo>
                    <a:pt x="277" y="367"/>
                    <a:pt x="528" y="539"/>
                    <a:pt x="771" y="728"/>
                  </a:cubicBezTo>
                  <a:cubicBezTo>
                    <a:pt x="789" y="741"/>
                    <a:pt x="808" y="747"/>
                    <a:pt x="825" y="747"/>
                  </a:cubicBezTo>
                  <a:cubicBezTo>
                    <a:pt x="902" y="747"/>
                    <a:pt x="963" y="638"/>
                    <a:pt x="884" y="577"/>
                  </a:cubicBezTo>
                  <a:cubicBezTo>
                    <a:pt x="654" y="401"/>
                    <a:pt x="411" y="242"/>
                    <a:pt x="210" y="32"/>
                  </a:cubicBezTo>
                  <a:cubicBezTo>
                    <a:pt x="189" y="10"/>
                    <a:pt x="164" y="0"/>
                    <a:pt x="140"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35"/>
            <p:cNvSpPr/>
            <p:nvPr/>
          </p:nvSpPr>
          <p:spPr>
            <a:xfrm>
              <a:off x="7087035" y="625004"/>
              <a:ext cx="237904" cy="594383"/>
            </a:xfrm>
            <a:custGeom>
              <a:avLst/>
              <a:gdLst/>
              <a:ahLst/>
              <a:cxnLst/>
              <a:rect l="l" t="t" r="r" b="b"/>
              <a:pathLst>
                <a:path w="3469" h="8667" extrusionOk="0">
                  <a:moveTo>
                    <a:pt x="1734" y="1"/>
                  </a:moveTo>
                  <a:cubicBezTo>
                    <a:pt x="779" y="1"/>
                    <a:pt x="0" y="1940"/>
                    <a:pt x="0" y="4332"/>
                  </a:cubicBezTo>
                  <a:cubicBezTo>
                    <a:pt x="0" y="6723"/>
                    <a:pt x="779" y="8667"/>
                    <a:pt x="1734" y="8667"/>
                  </a:cubicBezTo>
                  <a:cubicBezTo>
                    <a:pt x="2694" y="8667"/>
                    <a:pt x="3469" y="6723"/>
                    <a:pt x="3469" y="4332"/>
                  </a:cubicBezTo>
                  <a:cubicBezTo>
                    <a:pt x="3469" y="1940"/>
                    <a:pt x="2694" y="1"/>
                    <a:pt x="1734" y="1"/>
                  </a:cubicBezTo>
                  <a:close/>
                </a:path>
              </a:pathLst>
            </a:cu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35"/>
            <p:cNvSpPr/>
            <p:nvPr/>
          </p:nvSpPr>
          <p:spPr>
            <a:xfrm>
              <a:off x="7087035" y="625004"/>
              <a:ext cx="237904" cy="594383"/>
            </a:xfrm>
            <a:custGeom>
              <a:avLst/>
              <a:gdLst/>
              <a:ahLst/>
              <a:cxnLst/>
              <a:rect l="l" t="t" r="r" b="b"/>
              <a:pathLst>
                <a:path w="3469" h="8667" fill="none" extrusionOk="0">
                  <a:moveTo>
                    <a:pt x="3469" y="4332"/>
                  </a:moveTo>
                  <a:cubicBezTo>
                    <a:pt x="3469" y="6723"/>
                    <a:pt x="2694" y="8667"/>
                    <a:pt x="1734" y="8667"/>
                  </a:cubicBezTo>
                  <a:cubicBezTo>
                    <a:pt x="779" y="8667"/>
                    <a:pt x="0" y="6723"/>
                    <a:pt x="0" y="4332"/>
                  </a:cubicBezTo>
                  <a:cubicBezTo>
                    <a:pt x="0" y="1940"/>
                    <a:pt x="779" y="1"/>
                    <a:pt x="1734" y="1"/>
                  </a:cubicBezTo>
                  <a:cubicBezTo>
                    <a:pt x="2694" y="1"/>
                    <a:pt x="3469" y="1940"/>
                    <a:pt x="3469" y="4332"/>
                  </a:cubicBezTo>
                  <a:close/>
                </a:path>
              </a:pathLst>
            </a:custGeom>
            <a:solidFill>
              <a:schemeClr val="dk1"/>
            </a:solidFill>
            <a:ln w="19050" cap="flat" cmpd="sng">
              <a:solidFill>
                <a:schemeClr val="dk1"/>
              </a:solidFill>
              <a:prstDash val="solid"/>
              <a:miter lim="418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35"/>
            <p:cNvSpPr/>
            <p:nvPr/>
          </p:nvSpPr>
          <p:spPr>
            <a:xfrm>
              <a:off x="7853142" y="1470115"/>
              <a:ext cx="224668" cy="660425"/>
            </a:xfrm>
            <a:custGeom>
              <a:avLst/>
              <a:gdLst/>
              <a:ahLst/>
              <a:cxnLst/>
              <a:rect l="l" t="t" r="r" b="b"/>
              <a:pathLst>
                <a:path w="3276" h="9630" extrusionOk="0">
                  <a:moveTo>
                    <a:pt x="1638" y="0"/>
                  </a:moveTo>
                  <a:cubicBezTo>
                    <a:pt x="733" y="0"/>
                    <a:pt x="0" y="2158"/>
                    <a:pt x="0" y="4817"/>
                  </a:cubicBezTo>
                  <a:cubicBezTo>
                    <a:pt x="0" y="7477"/>
                    <a:pt x="733" y="9630"/>
                    <a:pt x="1638" y="9630"/>
                  </a:cubicBezTo>
                  <a:cubicBezTo>
                    <a:pt x="2543" y="9630"/>
                    <a:pt x="3276" y="7477"/>
                    <a:pt x="3276" y="4817"/>
                  </a:cubicBezTo>
                  <a:cubicBezTo>
                    <a:pt x="3276" y="2158"/>
                    <a:pt x="2543" y="0"/>
                    <a:pt x="1638" y="0"/>
                  </a:cubicBez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35"/>
            <p:cNvSpPr/>
            <p:nvPr/>
          </p:nvSpPr>
          <p:spPr>
            <a:xfrm>
              <a:off x="7853142" y="1470115"/>
              <a:ext cx="224668" cy="660425"/>
            </a:xfrm>
            <a:custGeom>
              <a:avLst/>
              <a:gdLst/>
              <a:ahLst/>
              <a:cxnLst/>
              <a:rect l="l" t="t" r="r" b="b"/>
              <a:pathLst>
                <a:path w="3276" h="9630" fill="none" extrusionOk="0">
                  <a:moveTo>
                    <a:pt x="3276" y="4817"/>
                  </a:moveTo>
                  <a:cubicBezTo>
                    <a:pt x="3276" y="7477"/>
                    <a:pt x="2543" y="9630"/>
                    <a:pt x="1638" y="9630"/>
                  </a:cubicBezTo>
                  <a:cubicBezTo>
                    <a:pt x="733" y="9630"/>
                    <a:pt x="0" y="7477"/>
                    <a:pt x="0" y="4817"/>
                  </a:cubicBezTo>
                  <a:cubicBezTo>
                    <a:pt x="0" y="2158"/>
                    <a:pt x="733" y="0"/>
                    <a:pt x="1638" y="0"/>
                  </a:cubicBezTo>
                  <a:cubicBezTo>
                    <a:pt x="2543" y="0"/>
                    <a:pt x="3276" y="2158"/>
                    <a:pt x="3276" y="4817"/>
                  </a:cubicBezTo>
                  <a:close/>
                </a:path>
              </a:pathLst>
            </a:custGeom>
            <a:solidFill>
              <a:schemeClr val="dk1"/>
            </a:solidFill>
            <a:ln w="7025" cap="flat" cmpd="sng">
              <a:solidFill>
                <a:schemeClr val="dk1"/>
              </a:solidFill>
              <a:prstDash val="solid"/>
              <a:miter lim="418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35"/>
            <p:cNvSpPr/>
            <p:nvPr/>
          </p:nvSpPr>
          <p:spPr>
            <a:xfrm>
              <a:off x="7483427" y="2011897"/>
              <a:ext cx="105819" cy="211158"/>
            </a:xfrm>
            <a:custGeom>
              <a:avLst/>
              <a:gdLst/>
              <a:ahLst/>
              <a:cxnLst/>
              <a:rect l="l" t="t" r="r" b="b"/>
              <a:pathLst>
                <a:path w="1543" h="3079" extrusionOk="0">
                  <a:moveTo>
                    <a:pt x="771" y="0"/>
                  </a:moveTo>
                  <a:cubicBezTo>
                    <a:pt x="344" y="0"/>
                    <a:pt x="1" y="687"/>
                    <a:pt x="1" y="1537"/>
                  </a:cubicBezTo>
                  <a:cubicBezTo>
                    <a:pt x="1" y="2392"/>
                    <a:pt x="344" y="3079"/>
                    <a:pt x="771" y="3079"/>
                  </a:cubicBezTo>
                  <a:cubicBezTo>
                    <a:pt x="1194" y="3079"/>
                    <a:pt x="1542" y="2392"/>
                    <a:pt x="1542" y="1537"/>
                  </a:cubicBezTo>
                  <a:cubicBezTo>
                    <a:pt x="1542" y="687"/>
                    <a:pt x="1194" y="0"/>
                    <a:pt x="771" y="0"/>
                  </a:cubicBezTo>
                  <a:close/>
                </a:path>
              </a:pathLst>
            </a:cu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35"/>
            <p:cNvSpPr/>
            <p:nvPr/>
          </p:nvSpPr>
          <p:spPr>
            <a:xfrm>
              <a:off x="7483427" y="2011897"/>
              <a:ext cx="105819" cy="211158"/>
            </a:xfrm>
            <a:custGeom>
              <a:avLst/>
              <a:gdLst/>
              <a:ahLst/>
              <a:cxnLst/>
              <a:rect l="l" t="t" r="r" b="b"/>
              <a:pathLst>
                <a:path w="1543" h="3079" fill="none" extrusionOk="0">
                  <a:moveTo>
                    <a:pt x="1542" y="1537"/>
                  </a:moveTo>
                  <a:cubicBezTo>
                    <a:pt x="1542" y="2392"/>
                    <a:pt x="1194" y="3079"/>
                    <a:pt x="771" y="3079"/>
                  </a:cubicBezTo>
                  <a:cubicBezTo>
                    <a:pt x="344" y="3079"/>
                    <a:pt x="1" y="2392"/>
                    <a:pt x="1" y="1537"/>
                  </a:cubicBezTo>
                  <a:cubicBezTo>
                    <a:pt x="1" y="687"/>
                    <a:pt x="344" y="0"/>
                    <a:pt x="771" y="0"/>
                  </a:cubicBezTo>
                  <a:cubicBezTo>
                    <a:pt x="1194" y="0"/>
                    <a:pt x="1542" y="687"/>
                    <a:pt x="1542" y="1537"/>
                  </a:cubicBezTo>
                  <a:close/>
                </a:path>
              </a:pathLst>
            </a:custGeom>
            <a:solidFill>
              <a:schemeClr val="dk1"/>
            </a:solidFill>
            <a:ln w="19050" cap="flat" cmpd="sng">
              <a:solidFill>
                <a:schemeClr val="dk1"/>
              </a:solidFill>
              <a:prstDash val="solid"/>
              <a:miter lim="418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35"/>
            <p:cNvSpPr/>
            <p:nvPr/>
          </p:nvSpPr>
          <p:spPr>
            <a:xfrm>
              <a:off x="7945656" y="2764769"/>
              <a:ext cx="185029" cy="250866"/>
            </a:xfrm>
            <a:custGeom>
              <a:avLst/>
              <a:gdLst/>
              <a:ahLst/>
              <a:cxnLst/>
              <a:rect l="l" t="t" r="r" b="b"/>
              <a:pathLst>
                <a:path w="2698" h="3658" extrusionOk="0">
                  <a:moveTo>
                    <a:pt x="1349" y="0"/>
                  </a:moveTo>
                  <a:cubicBezTo>
                    <a:pt x="603" y="0"/>
                    <a:pt x="0" y="817"/>
                    <a:pt x="0" y="1827"/>
                  </a:cubicBezTo>
                  <a:cubicBezTo>
                    <a:pt x="0" y="2840"/>
                    <a:pt x="603" y="3657"/>
                    <a:pt x="1349" y="3657"/>
                  </a:cubicBezTo>
                  <a:cubicBezTo>
                    <a:pt x="2094" y="3657"/>
                    <a:pt x="2698" y="2840"/>
                    <a:pt x="2698" y="1827"/>
                  </a:cubicBezTo>
                  <a:cubicBezTo>
                    <a:pt x="2698" y="817"/>
                    <a:pt x="2094" y="0"/>
                    <a:pt x="1349" y="0"/>
                  </a:cubicBezTo>
                  <a:close/>
                </a:path>
              </a:pathLst>
            </a:cu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35"/>
            <p:cNvSpPr/>
            <p:nvPr/>
          </p:nvSpPr>
          <p:spPr>
            <a:xfrm>
              <a:off x="7945656" y="2764769"/>
              <a:ext cx="185029" cy="250866"/>
            </a:xfrm>
            <a:custGeom>
              <a:avLst/>
              <a:gdLst/>
              <a:ahLst/>
              <a:cxnLst/>
              <a:rect l="l" t="t" r="r" b="b"/>
              <a:pathLst>
                <a:path w="2698" h="3658" fill="none" extrusionOk="0">
                  <a:moveTo>
                    <a:pt x="2698" y="1827"/>
                  </a:moveTo>
                  <a:cubicBezTo>
                    <a:pt x="2698" y="2840"/>
                    <a:pt x="2094" y="3657"/>
                    <a:pt x="1349" y="3657"/>
                  </a:cubicBezTo>
                  <a:cubicBezTo>
                    <a:pt x="603" y="3657"/>
                    <a:pt x="0" y="2840"/>
                    <a:pt x="0" y="1827"/>
                  </a:cubicBezTo>
                  <a:cubicBezTo>
                    <a:pt x="0" y="817"/>
                    <a:pt x="603" y="0"/>
                    <a:pt x="1349" y="0"/>
                  </a:cubicBezTo>
                  <a:cubicBezTo>
                    <a:pt x="2094" y="0"/>
                    <a:pt x="2698" y="817"/>
                    <a:pt x="2698" y="1827"/>
                  </a:cubicBezTo>
                  <a:close/>
                </a:path>
              </a:pathLst>
            </a:custGeom>
            <a:solidFill>
              <a:schemeClr val="dk1"/>
            </a:solidFill>
            <a:ln w="19050" cap="flat" cmpd="sng">
              <a:solidFill>
                <a:schemeClr val="dk1"/>
              </a:solidFill>
              <a:prstDash val="solid"/>
              <a:miter lim="418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35"/>
            <p:cNvSpPr/>
            <p:nvPr/>
          </p:nvSpPr>
          <p:spPr>
            <a:xfrm>
              <a:off x="5469233" y="1602269"/>
              <a:ext cx="118712" cy="118986"/>
            </a:xfrm>
            <a:custGeom>
              <a:avLst/>
              <a:gdLst/>
              <a:ahLst/>
              <a:cxnLst/>
              <a:rect l="l" t="t" r="r" b="b"/>
              <a:pathLst>
                <a:path w="1731" h="1735" extrusionOk="0">
                  <a:moveTo>
                    <a:pt x="1730" y="867"/>
                  </a:moveTo>
                  <a:cubicBezTo>
                    <a:pt x="1730" y="1345"/>
                    <a:pt x="1345" y="1734"/>
                    <a:pt x="867" y="1734"/>
                  </a:cubicBezTo>
                  <a:cubicBezTo>
                    <a:pt x="386" y="1734"/>
                    <a:pt x="0" y="1345"/>
                    <a:pt x="0" y="867"/>
                  </a:cubicBezTo>
                  <a:cubicBezTo>
                    <a:pt x="0" y="390"/>
                    <a:pt x="386" y="0"/>
                    <a:pt x="867" y="0"/>
                  </a:cubicBezTo>
                  <a:cubicBezTo>
                    <a:pt x="1345" y="0"/>
                    <a:pt x="1730" y="390"/>
                    <a:pt x="1730" y="867"/>
                  </a:cubicBez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35"/>
            <p:cNvSpPr/>
            <p:nvPr/>
          </p:nvSpPr>
          <p:spPr>
            <a:xfrm>
              <a:off x="5469233" y="1602269"/>
              <a:ext cx="118712" cy="118986"/>
            </a:xfrm>
            <a:custGeom>
              <a:avLst/>
              <a:gdLst/>
              <a:ahLst/>
              <a:cxnLst/>
              <a:rect l="l" t="t" r="r" b="b"/>
              <a:pathLst>
                <a:path w="1731" h="1735" fill="none" extrusionOk="0">
                  <a:moveTo>
                    <a:pt x="1730" y="867"/>
                  </a:moveTo>
                  <a:cubicBezTo>
                    <a:pt x="1730" y="1345"/>
                    <a:pt x="1345" y="1734"/>
                    <a:pt x="867" y="1734"/>
                  </a:cubicBezTo>
                  <a:cubicBezTo>
                    <a:pt x="386" y="1734"/>
                    <a:pt x="0" y="1345"/>
                    <a:pt x="0" y="867"/>
                  </a:cubicBezTo>
                  <a:cubicBezTo>
                    <a:pt x="0" y="390"/>
                    <a:pt x="386" y="0"/>
                    <a:pt x="867" y="0"/>
                  </a:cubicBezTo>
                  <a:cubicBezTo>
                    <a:pt x="1345" y="0"/>
                    <a:pt x="1730" y="390"/>
                    <a:pt x="1730" y="867"/>
                  </a:cubicBezTo>
                  <a:close/>
                </a:path>
              </a:pathLst>
            </a:custGeom>
            <a:solidFill>
              <a:schemeClr val="lt1"/>
            </a:solidFill>
            <a:ln w="7025" cap="flat" cmpd="sng">
              <a:solidFill>
                <a:schemeClr val="dk1"/>
              </a:solidFill>
              <a:prstDash val="solid"/>
              <a:miter lim="418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35"/>
            <p:cNvSpPr/>
            <p:nvPr/>
          </p:nvSpPr>
          <p:spPr>
            <a:xfrm>
              <a:off x="7604677" y="3929257"/>
              <a:ext cx="259438" cy="259507"/>
            </a:xfrm>
            <a:custGeom>
              <a:avLst/>
              <a:gdLst/>
              <a:ahLst/>
              <a:cxnLst/>
              <a:rect l="l" t="t" r="r" b="b"/>
              <a:pathLst>
                <a:path w="3783" h="3784" extrusionOk="0">
                  <a:moveTo>
                    <a:pt x="3783" y="1894"/>
                  </a:moveTo>
                  <a:cubicBezTo>
                    <a:pt x="3783" y="2937"/>
                    <a:pt x="2936" y="3783"/>
                    <a:pt x="1889" y="3783"/>
                  </a:cubicBezTo>
                  <a:cubicBezTo>
                    <a:pt x="846" y="3783"/>
                    <a:pt x="0" y="2937"/>
                    <a:pt x="0" y="1894"/>
                  </a:cubicBezTo>
                  <a:cubicBezTo>
                    <a:pt x="0" y="847"/>
                    <a:pt x="846" y="1"/>
                    <a:pt x="1889" y="1"/>
                  </a:cubicBezTo>
                  <a:cubicBezTo>
                    <a:pt x="2936" y="1"/>
                    <a:pt x="3783" y="847"/>
                    <a:pt x="3783" y="1894"/>
                  </a:cubicBez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35"/>
            <p:cNvSpPr/>
            <p:nvPr/>
          </p:nvSpPr>
          <p:spPr>
            <a:xfrm>
              <a:off x="7604677" y="3929257"/>
              <a:ext cx="259438" cy="259507"/>
            </a:xfrm>
            <a:custGeom>
              <a:avLst/>
              <a:gdLst/>
              <a:ahLst/>
              <a:cxnLst/>
              <a:rect l="l" t="t" r="r" b="b"/>
              <a:pathLst>
                <a:path w="3783" h="3784" fill="none" extrusionOk="0">
                  <a:moveTo>
                    <a:pt x="3783" y="1894"/>
                  </a:moveTo>
                  <a:cubicBezTo>
                    <a:pt x="3783" y="2937"/>
                    <a:pt x="2936" y="3783"/>
                    <a:pt x="1889" y="3783"/>
                  </a:cubicBezTo>
                  <a:cubicBezTo>
                    <a:pt x="846" y="3783"/>
                    <a:pt x="0" y="2937"/>
                    <a:pt x="0" y="1894"/>
                  </a:cubicBezTo>
                  <a:cubicBezTo>
                    <a:pt x="0" y="847"/>
                    <a:pt x="846" y="1"/>
                    <a:pt x="1889" y="1"/>
                  </a:cubicBezTo>
                  <a:cubicBezTo>
                    <a:pt x="2936" y="1"/>
                    <a:pt x="3783" y="847"/>
                    <a:pt x="3783" y="1894"/>
                  </a:cubicBezTo>
                  <a:close/>
                </a:path>
              </a:pathLst>
            </a:custGeom>
            <a:solidFill>
              <a:schemeClr val="dk1"/>
            </a:solidFill>
            <a:ln w="7025" cap="flat" cmpd="sng">
              <a:solidFill>
                <a:schemeClr val="dk1"/>
              </a:solidFill>
              <a:prstDash val="solid"/>
              <a:miter lim="418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35"/>
            <p:cNvSpPr/>
            <p:nvPr/>
          </p:nvSpPr>
          <p:spPr>
            <a:xfrm>
              <a:off x="5464638" y="4142404"/>
              <a:ext cx="380345" cy="380139"/>
            </a:xfrm>
            <a:custGeom>
              <a:avLst/>
              <a:gdLst/>
              <a:ahLst/>
              <a:cxnLst/>
              <a:rect l="l" t="t" r="r" b="b"/>
              <a:pathLst>
                <a:path w="5546" h="5543" extrusionOk="0">
                  <a:moveTo>
                    <a:pt x="5546" y="2770"/>
                  </a:moveTo>
                  <a:cubicBezTo>
                    <a:pt x="5546" y="4303"/>
                    <a:pt x="4306" y="5542"/>
                    <a:pt x="2773" y="5542"/>
                  </a:cubicBezTo>
                  <a:cubicBezTo>
                    <a:pt x="1244" y="5542"/>
                    <a:pt x="0" y="4303"/>
                    <a:pt x="0" y="2770"/>
                  </a:cubicBezTo>
                  <a:cubicBezTo>
                    <a:pt x="0" y="1241"/>
                    <a:pt x="1244" y="1"/>
                    <a:pt x="2773" y="1"/>
                  </a:cubicBezTo>
                  <a:cubicBezTo>
                    <a:pt x="4306" y="1"/>
                    <a:pt x="5546" y="1241"/>
                    <a:pt x="5546" y="2770"/>
                  </a:cubicBez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35"/>
            <p:cNvSpPr/>
            <p:nvPr/>
          </p:nvSpPr>
          <p:spPr>
            <a:xfrm>
              <a:off x="5464638" y="4142404"/>
              <a:ext cx="380345" cy="380139"/>
            </a:xfrm>
            <a:custGeom>
              <a:avLst/>
              <a:gdLst/>
              <a:ahLst/>
              <a:cxnLst/>
              <a:rect l="l" t="t" r="r" b="b"/>
              <a:pathLst>
                <a:path w="5546" h="5543" fill="none" extrusionOk="0">
                  <a:moveTo>
                    <a:pt x="5546" y="2770"/>
                  </a:moveTo>
                  <a:cubicBezTo>
                    <a:pt x="5546" y="4303"/>
                    <a:pt x="4306" y="5542"/>
                    <a:pt x="2773" y="5542"/>
                  </a:cubicBezTo>
                  <a:cubicBezTo>
                    <a:pt x="1244" y="5542"/>
                    <a:pt x="0" y="4303"/>
                    <a:pt x="0" y="2770"/>
                  </a:cubicBezTo>
                  <a:cubicBezTo>
                    <a:pt x="0" y="1241"/>
                    <a:pt x="1244" y="1"/>
                    <a:pt x="2773" y="1"/>
                  </a:cubicBezTo>
                  <a:cubicBezTo>
                    <a:pt x="4306" y="1"/>
                    <a:pt x="5546" y="1241"/>
                    <a:pt x="5546" y="2770"/>
                  </a:cubicBezTo>
                  <a:close/>
                </a:path>
              </a:pathLst>
            </a:custGeom>
            <a:solidFill>
              <a:schemeClr val="dk1"/>
            </a:solidFill>
            <a:ln w="7025" cap="flat" cmpd="sng">
              <a:solidFill>
                <a:schemeClr val="dk1"/>
              </a:solidFill>
              <a:prstDash val="solid"/>
              <a:miter lim="418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35"/>
            <p:cNvSpPr/>
            <p:nvPr/>
          </p:nvSpPr>
          <p:spPr>
            <a:xfrm>
              <a:off x="5289690" y="2227033"/>
              <a:ext cx="289065" cy="289065"/>
            </a:xfrm>
            <a:custGeom>
              <a:avLst/>
              <a:gdLst/>
              <a:ahLst/>
              <a:cxnLst/>
              <a:rect l="l" t="t" r="r" b="b"/>
              <a:pathLst>
                <a:path w="4215" h="4215" extrusionOk="0">
                  <a:moveTo>
                    <a:pt x="1801" y="1177"/>
                  </a:moveTo>
                  <a:lnTo>
                    <a:pt x="2116" y="0"/>
                  </a:lnTo>
                  <a:lnTo>
                    <a:pt x="2417" y="1182"/>
                  </a:lnTo>
                  <a:cubicBezTo>
                    <a:pt x="2497" y="1483"/>
                    <a:pt x="2731" y="1722"/>
                    <a:pt x="3037" y="1801"/>
                  </a:cubicBezTo>
                  <a:lnTo>
                    <a:pt x="4214" y="2116"/>
                  </a:lnTo>
                  <a:lnTo>
                    <a:pt x="3033" y="2421"/>
                  </a:lnTo>
                  <a:cubicBezTo>
                    <a:pt x="2731" y="2497"/>
                    <a:pt x="2493" y="2736"/>
                    <a:pt x="2413" y="3037"/>
                  </a:cubicBezTo>
                  <a:lnTo>
                    <a:pt x="2099" y="4214"/>
                  </a:lnTo>
                  <a:lnTo>
                    <a:pt x="1793" y="3033"/>
                  </a:lnTo>
                  <a:cubicBezTo>
                    <a:pt x="1713" y="2731"/>
                    <a:pt x="1479" y="2493"/>
                    <a:pt x="1177" y="2413"/>
                  </a:cubicBezTo>
                  <a:lnTo>
                    <a:pt x="0" y="2099"/>
                  </a:lnTo>
                  <a:lnTo>
                    <a:pt x="1177" y="1793"/>
                  </a:lnTo>
                  <a:cubicBezTo>
                    <a:pt x="1483" y="1718"/>
                    <a:pt x="1718" y="1479"/>
                    <a:pt x="1801" y="1177"/>
                  </a:cubicBezTo>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35"/>
            <p:cNvSpPr/>
            <p:nvPr/>
          </p:nvSpPr>
          <p:spPr>
            <a:xfrm>
              <a:off x="6230402" y="4119429"/>
              <a:ext cx="289065" cy="289065"/>
            </a:xfrm>
            <a:custGeom>
              <a:avLst/>
              <a:gdLst/>
              <a:ahLst/>
              <a:cxnLst/>
              <a:rect l="l" t="t" r="r" b="b"/>
              <a:pathLst>
                <a:path w="4215" h="4215" extrusionOk="0">
                  <a:moveTo>
                    <a:pt x="1802" y="1178"/>
                  </a:moveTo>
                  <a:lnTo>
                    <a:pt x="2116" y="1"/>
                  </a:lnTo>
                  <a:lnTo>
                    <a:pt x="2422" y="1182"/>
                  </a:lnTo>
                  <a:cubicBezTo>
                    <a:pt x="2502" y="1484"/>
                    <a:pt x="2736" y="1722"/>
                    <a:pt x="3038" y="1802"/>
                  </a:cubicBezTo>
                  <a:lnTo>
                    <a:pt x="4215" y="2116"/>
                  </a:lnTo>
                  <a:lnTo>
                    <a:pt x="3034" y="2422"/>
                  </a:lnTo>
                  <a:cubicBezTo>
                    <a:pt x="2732" y="2497"/>
                    <a:pt x="2493" y="2736"/>
                    <a:pt x="2414" y="3038"/>
                  </a:cubicBezTo>
                  <a:lnTo>
                    <a:pt x="2099" y="4215"/>
                  </a:lnTo>
                  <a:lnTo>
                    <a:pt x="1794" y="3033"/>
                  </a:lnTo>
                  <a:cubicBezTo>
                    <a:pt x="1718" y="2732"/>
                    <a:pt x="1484" y="2493"/>
                    <a:pt x="1178" y="2413"/>
                  </a:cubicBezTo>
                  <a:lnTo>
                    <a:pt x="1" y="2099"/>
                  </a:lnTo>
                  <a:lnTo>
                    <a:pt x="1182" y="1793"/>
                  </a:lnTo>
                  <a:cubicBezTo>
                    <a:pt x="1484" y="1714"/>
                    <a:pt x="1723" y="1479"/>
                    <a:pt x="1802" y="1178"/>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65D07DF-AFD9-4F26-82EE-91459E7F052E}"/>
              </a:ext>
            </a:extLst>
          </p:cNvPr>
          <p:cNvPicPr>
            <a:picLocks noChangeAspect="1"/>
          </p:cNvPicPr>
          <p:nvPr/>
        </p:nvPicPr>
        <p:blipFill>
          <a:blip r:embed="rId2"/>
          <a:stretch>
            <a:fillRect/>
          </a:stretch>
        </p:blipFill>
        <p:spPr>
          <a:xfrm>
            <a:off x="787069" y="893314"/>
            <a:ext cx="6787055" cy="3483444"/>
          </a:xfrm>
          <a:prstGeom prst="rect">
            <a:avLst/>
          </a:prstGeom>
        </p:spPr>
      </p:pic>
      <p:sp>
        <p:nvSpPr>
          <p:cNvPr id="4" name="TextBox 3">
            <a:extLst>
              <a:ext uri="{FF2B5EF4-FFF2-40B4-BE49-F238E27FC236}">
                <a16:creationId xmlns:a16="http://schemas.microsoft.com/office/drawing/2014/main" id="{961AEBAB-BF50-4CA5-B8EE-DCADC908CE90}"/>
              </a:ext>
            </a:extLst>
          </p:cNvPr>
          <p:cNvSpPr txBox="1"/>
          <p:nvPr/>
        </p:nvSpPr>
        <p:spPr>
          <a:xfrm>
            <a:off x="1985160" y="299546"/>
            <a:ext cx="4847896" cy="553998"/>
          </a:xfrm>
          <a:prstGeom prst="rect">
            <a:avLst/>
          </a:prstGeom>
          <a:noFill/>
        </p:spPr>
        <p:txBody>
          <a:bodyPr wrap="square" rtlCol="0">
            <a:spAutoFit/>
          </a:bodyPr>
          <a:lstStyle/>
          <a:p>
            <a:r>
              <a:rPr lang="en-US" sz="3000" dirty="0">
                <a:solidFill>
                  <a:schemeClr val="bg1">
                    <a:lumMod val="95000"/>
                  </a:schemeClr>
                </a:solidFill>
                <a:latin typeface="Oxanium ExtraBold" panose="020B0604020202020204" charset="0"/>
              </a:rPr>
              <a:t>Functional Requirement</a:t>
            </a:r>
          </a:p>
        </p:txBody>
      </p:sp>
      <p:grpSp>
        <p:nvGrpSpPr>
          <p:cNvPr id="5" name="Google Shape;2809;p75">
            <a:extLst>
              <a:ext uri="{FF2B5EF4-FFF2-40B4-BE49-F238E27FC236}">
                <a16:creationId xmlns:a16="http://schemas.microsoft.com/office/drawing/2014/main" id="{E6CBD499-0AC5-4B57-AE7D-70CD0E390F4F}"/>
              </a:ext>
            </a:extLst>
          </p:cNvPr>
          <p:cNvGrpSpPr/>
          <p:nvPr/>
        </p:nvGrpSpPr>
        <p:grpSpPr>
          <a:xfrm>
            <a:off x="5013435" y="3464078"/>
            <a:ext cx="2492868" cy="1379876"/>
            <a:chOff x="2654821" y="2311071"/>
            <a:chExt cx="2279715" cy="1262120"/>
          </a:xfrm>
        </p:grpSpPr>
        <p:grpSp>
          <p:nvGrpSpPr>
            <p:cNvPr id="6" name="Google Shape;2810;p75">
              <a:extLst>
                <a:ext uri="{FF2B5EF4-FFF2-40B4-BE49-F238E27FC236}">
                  <a16:creationId xmlns:a16="http://schemas.microsoft.com/office/drawing/2014/main" id="{B7096D40-C74E-4F6F-B353-8F873071F969}"/>
                </a:ext>
              </a:extLst>
            </p:cNvPr>
            <p:cNvGrpSpPr/>
            <p:nvPr/>
          </p:nvGrpSpPr>
          <p:grpSpPr>
            <a:xfrm>
              <a:off x="4034269" y="2840745"/>
              <a:ext cx="40212" cy="36437"/>
              <a:chOff x="4293400" y="2574725"/>
              <a:chExt cx="84425" cy="80100"/>
            </a:xfrm>
          </p:grpSpPr>
          <p:sp>
            <p:nvSpPr>
              <p:cNvPr id="261" name="Google Shape;2811;p75">
                <a:extLst>
                  <a:ext uri="{FF2B5EF4-FFF2-40B4-BE49-F238E27FC236}">
                    <a16:creationId xmlns:a16="http://schemas.microsoft.com/office/drawing/2014/main" id="{A60BB902-3A0F-423F-A2D7-C27693B2E7EE}"/>
                  </a:ext>
                </a:extLst>
              </p:cNvPr>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262" name="Google Shape;2812;p75">
                <a:extLst>
                  <a:ext uri="{FF2B5EF4-FFF2-40B4-BE49-F238E27FC236}">
                    <a16:creationId xmlns:a16="http://schemas.microsoft.com/office/drawing/2014/main" id="{C813033E-7A5C-457D-BFA2-FA79D14A76B3}"/>
                  </a:ext>
                </a:extLst>
              </p:cNvPr>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 name="Google Shape;2813;p75">
              <a:extLst>
                <a:ext uri="{FF2B5EF4-FFF2-40B4-BE49-F238E27FC236}">
                  <a16:creationId xmlns:a16="http://schemas.microsoft.com/office/drawing/2014/main" id="{04C2399E-5967-4556-98DA-A38A3ACD2E56}"/>
                </a:ext>
              </a:extLst>
            </p:cNvPr>
            <p:cNvGrpSpPr/>
            <p:nvPr/>
          </p:nvGrpSpPr>
          <p:grpSpPr>
            <a:xfrm>
              <a:off x="3894606" y="2334874"/>
              <a:ext cx="913198" cy="518984"/>
              <a:chOff x="4000175" y="1462675"/>
              <a:chExt cx="1917275" cy="1140875"/>
            </a:xfrm>
          </p:grpSpPr>
          <p:sp>
            <p:nvSpPr>
              <p:cNvPr id="253" name="Google Shape;2814;p75">
                <a:extLst>
                  <a:ext uri="{FF2B5EF4-FFF2-40B4-BE49-F238E27FC236}">
                    <a16:creationId xmlns:a16="http://schemas.microsoft.com/office/drawing/2014/main" id="{997693CF-E8C4-4C63-A41E-BEF870C27C82}"/>
                  </a:ext>
                </a:extLst>
              </p:cNvPr>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254" name="Google Shape;2815;p75">
                <a:extLst>
                  <a:ext uri="{FF2B5EF4-FFF2-40B4-BE49-F238E27FC236}">
                    <a16:creationId xmlns:a16="http://schemas.microsoft.com/office/drawing/2014/main" id="{C982D1F9-6B38-4FF2-961A-575946B32F2E}"/>
                  </a:ext>
                </a:extLst>
              </p:cNvPr>
              <p:cNvGrpSpPr/>
              <p:nvPr/>
            </p:nvGrpSpPr>
            <p:grpSpPr>
              <a:xfrm>
                <a:off x="4000175" y="1462675"/>
                <a:ext cx="1917275" cy="1140875"/>
                <a:chOff x="4000175" y="1462675"/>
                <a:chExt cx="1917275" cy="1140875"/>
              </a:xfrm>
            </p:grpSpPr>
            <p:sp>
              <p:nvSpPr>
                <p:cNvPr id="255" name="Google Shape;2816;p75">
                  <a:extLst>
                    <a:ext uri="{FF2B5EF4-FFF2-40B4-BE49-F238E27FC236}">
                      <a16:creationId xmlns:a16="http://schemas.microsoft.com/office/drawing/2014/main" id="{D3EA8F73-3A99-4590-9A2B-B8400652ACCC}"/>
                    </a:ext>
                  </a:extLst>
                </p:cNvPr>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256" name="Google Shape;2817;p75">
                  <a:extLst>
                    <a:ext uri="{FF2B5EF4-FFF2-40B4-BE49-F238E27FC236}">
                      <a16:creationId xmlns:a16="http://schemas.microsoft.com/office/drawing/2014/main" id="{596BF296-9C99-4728-928D-395DB417F7BC}"/>
                    </a:ext>
                  </a:extLst>
                </p:cNvPr>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818;p75">
                  <a:extLst>
                    <a:ext uri="{FF2B5EF4-FFF2-40B4-BE49-F238E27FC236}">
                      <a16:creationId xmlns:a16="http://schemas.microsoft.com/office/drawing/2014/main" id="{548435C8-B9FE-440D-B219-D2F0C2588CE9}"/>
                    </a:ext>
                  </a:extLst>
                </p:cNvPr>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819;p75">
                  <a:extLst>
                    <a:ext uri="{FF2B5EF4-FFF2-40B4-BE49-F238E27FC236}">
                      <a16:creationId xmlns:a16="http://schemas.microsoft.com/office/drawing/2014/main" id="{3BC3A289-C8D7-486A-8A2D-FCE2BC31435C}"/>
                    </a:ext>
                  </a:extLst>
                </p:cNvPr>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820;p75">
                  <a:extLst>
                    <a:ext uri="{FF2B5EF4-FFF2-40B4-BE49-F238E27FC236}">
                      <a16:creationId xmlns:a16="http://schemas.microsoft.com/office/drawing/2014/main" id="{5DB3CBCD-0B0B-4567-A3E6-E6CAF83EC889}"/>
                    </a:ext>
                  </a:extLst>
                </p:cNvPr>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60" name="Google Shape;2821;p75">
                  <a:extLst>
                    <a:ext uri="{FF2B5EF4-FFF2-40B4-BE49-F238E27FC236}">
                      <a16:creationId xmlns:a16="http://schemas.microsoft.com/office/drawing/2014/main" id="{5B2BD23B-3B5E-413D-A519-D778B1151701}"/>
                    </a:ext>
                  </a:extLst>
                </p:cNvPr>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 name="Google Shape;2822;p75">
              <a:extLst>
                <a:ext uri="{FF2B5EF4-FFF2-40B4-BE49-F238E27FC236}">
                  <a16:creationId xmlns:a16="http://schemas.microsoft.com/office/drawing/2014/main" id="{21E6C9E5-CDC0-4CEC-A6F4-F93E8B34EA34}"/>
                </a:ext>
              </a:extLst>
            </p:cNvPr>
            <p:cNvGrpSpPr/>
            <p:nvPr/>
          </p:nvGrpSpPr>
          <p:grpSpPr>
            <a:xfrm>
              <a:off x="3875768" y="2846704"/>
              <a:ext cx="44796" cy="47366"/>
              <a:chOff x="3960625" y="2587825"/>
              <a:chExt cx="94050" cy="104125"/>
            </a:xfrm>
          </p:grpSpPr>
          <p:sp>
            <p:nvSpPr>
              <p:cNvPr id="251" name="Google Shape;2823;p75">
                <a:extLst>
                  <a:ext uri="{FF2B5EF4-FFF2-40B4-BE49-F238E27FC236}">
                    <a16:creationId xmlns:a16="http://schemas.microsoft.com/office/drawing/2014/main" id="{9A9C4274-0455-4BB7-8748-A0E380DFD273}"/>
                  </a:ext>
                </a:extLst>
              </p:cNvPr>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252" name="Google Shape;2824;p75">
                <a:extLst>
                  <a:ext uri="{FF2B5EF4-FFF2-40B4-BE49-F238E27FC236}">
                    <a16:creationId xmlns:a16="http://schemas.microsoft.com/office/drawing/2014/main" id="{3678E0B2-6043-47A0-9DF0-992C57E6DA9E}"/>
                  </a:ext>
                </a:extLst>
              </p:cNvPr>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 name="Google Shape;2825;p75">
              <a:extLst>
                <a:ext uri="{FF2B5EF4-FFF2-40B4-BE49-F238E27FC236}">
                  <a16:creationId xmlns:a16="http://schemas.microsoft.com/office/drawing/2014/main" id="{ACA0C98E-C10A-45CF-8620-E994751912FE}"/>
                </a:ext>
              </a:extLst>
            </p:cNvPr>
            <p:cNvGrpSpPr/>
            <p:nvPr/>
          </p:nvGrpSpPr>
          <p:grpSpPr>
            <a:xfrm>
              <a:off x="3782759" y="2807162"/>
              <a:ext cx="82686" cy="85487"/>
              <a:chOff x="3765350" y="2500900"/>
              <a:chExt cx="173600" cy="187925"/>
            </a:xfrm>
          </p:grpSpPr>
          <p:sp>
            <p:nvSpPr>
              <p:cNvPr id="245" name="Google Shape;2826;p75">
                <a:extLst>
                  <a:ext uri="{FF2B5EF4-FFF2-40B4-BE49-F238E27FC236}">
                    <a16:creationId xmlns:a16="http://schemas.microsoft.com/office/drawing/2014/main" id="{B5AAC6CB-27C5-4236-B312-A44E9EE03E9C}"/>
                  </a:ext>
                </a:extLst>
              </p:cNvPr>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246" name="Google Shape;2827;p75">
                <a:extLst>
                  <a:ext uri="{FF2B5EF4-FFF2-40B4-BE49-F238E27FC236}">
                    <a16:creationId xmlns:a16="http://schemas.microsoft.com/office/drawing/2014/main" id="{AAB94D2B-AA4D-437C-9389-193C4106E161}"/>
                  </a:ext>
                </a:extLst>
              </p:cNvPr>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828;p75">
                <a:extLst>
                  <a:ext uri="{FF2B5EF4-FFF2-40B4-BE49-F238E27FC236}">
                    <a16:creationId xmlns:a16="http://schemas.microsoft.com/office/drawing/2014/main" id="{ECFFBBD0-2D79-4414-9AD9-43DA084116C3}"/>
                  </a:ext>
                </a:extLst>
              </p:cNvPr>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829;p75">
                <a:extLst>
                  <a:ext uri="{FF2B5EF4-FFF2-40B4-BE49-F238E27FC236}">
                    <a16:creationId xmlns:a16="http://schemas.microsoft.com/office/drawing/2014/main" id="{16211BE7-A90F-4A03-8288-B6AF582361F2}"/>
                  </a:ext>
                </a:extLst>
              </p:cNvPr>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830;p75">
                <a:extLst>
                  <a:ext uri="{FF2B5EF4-FFF2-40B4-BE49-F238E27FC236}">
                    <a16:creationId xmlns:a16="http://schemas.microsoft.com/office/drawing/2014/main" id="{0278C0E3-425D-47FD-AA14-8F06903FC9BC}"/>
                  </a:ext>
                </a:extLst>
              </p:cNvPr>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831;p75">
                <a:extLst>
                  <a:ext uri="{FF2B5EF4-FFF2-40B4-BE49-F238E27FC236}">
                    <a16:creationId xmlns:a16="http://schemas.microsoft.com/office/drawing/2014/main" id="{BC0E95C0-EFB1-4C72-845A-8694259AF7CE}"/>
                  </a:ext>
                </a:extLst>
              </p:cNvPr>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 name="Google Shape;2832;p75">
              <a:extLst>
                <a:ext uri="{FF2B5EF4-FFF2-40B4-BE49-F238E27FC236}">
                  <a16:creationId xmlns:a16="http://schemas.microsoft.com/office/drawing/2014/main" id="{2B0EFE1C-8C27-4ABB-BDF1-2D5A5A3ACAD7}"/>
                </a:ext>
              </a:extLst>
            </p:cNvPr>
            <p:cNvGrpSpPr/>
            <p:nvPr/>
          </p:nvGrpSpPr>
          <p:grpSpPr>
            <a:xfrm>
              <a:off x="3775674" y="2798496"/>
              <a:ext cx="40545" cy="23564"/>
              <a:chOff x="3750475" y="2481850"/>
              <a:chExt cx="85125" cy="51800"/>
            </a:xfrm>
          </p:grpSpPr>
          <p:sp>
            <p:nvSpPr>
              <p:cNvPr id="243" name="Google Shape;2833;p75">
                <a:extLst>
                  <a:ext uri="{FF2B5EF4-FFF2-40B4-BE49-F238E27FC236}">
                    <a16:creationId xmlns:a16="http://schemas.microsoft.com/office/drawing/2014/main" id="{6E26B98C-CDCD-4DA0-8DC2-D94B6E21F6AF}"/>
                  </a:ext>
                </a:extLst>
              </p:cNvPr>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834;p75">
                <a:extLst>
                  <a:ext uri="{FF2B5EF4-FFF2-40B4-BE49-F238E27FC236}">
                    <a16:creationId xmlns:a16="http://schemas.microsoft.com/office/drawing/2014/main" id="{45118E02-EA18-4BDF-85B9-0EB4F1C036E6}"/>
                  </a:ext>
                </a:extLst>
              </p:cNvPr>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11" name="Google Shape;2835;p75">
              <a:extLst>
                <a:ext uri="{FF2B5EF4-FFF2-40B4-BE49-F238E27FC236}">
                  <a16:creationId xmlns:a16="http://schemas.microsoft.com/office/drawing/2014/main" id="{ADBD6D86-61B1-4E22-9C1E-D8BB44648DCB}"/>
                </a:ext>
              </a:extLst>
            </p:cNvPr>
            <p:cNvGrpSpPr/>
            <p:nvPr/>
          </p:nvGrpSpPr>
          <p:grpSpPr>
            <a:xfrm>
              <a:off x="3716946" y="2776024"/>
              <a:ext cx="81971" cy="76912"/>
              <a:chOff x="3627175" y="2432450"/>
              <a:chExt cx="172100" cy="169075"/>
            </a:xfrm>
          </p:grpSpPr>
          <p:sp>
            <p:nvSpPr>
              <p:cNvPr id="240" name="Google Shape;2836;p75">
                <a:extLst>
                  <a:ext uri="{FF2B5EF4-FFF2-40B4-BE49-F238E27FC236}">
                    <a16:creationId xmlns:a16="http://schemas.microsoft.com/office/drawing/2014/main" id="{767F142B-8F59-4CA3-BFEE-BB8C28C000A0}"/>
                  </a:ext>
                </a:extLst>
              </p:cNvPr>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837;p75">
                <a:extLst>
                  <a:ext uri="{FF2B5EF4-FFF2-40B4-BE49-F238E27FC236}">
                    <a16:creationId xmlns:a16="http://schemas.microsoft.com/office/drawing/2014/main" id="{88691EC2-135F-4B67-A069-F3EB168AB60F}"/>
                  </a:ext>
                </a:extLst>
              </p:cNvPr>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242" name="Google Shape;2838;p75">
                <a:extLst>
                  <a:ext uri="{FF2B5EF4-FFF2-40B4-BE49-F238E27FC236}">
                    <a16:creationId xmlns:a16="http://schemas.microsoft.com/office/drawing/2014/main" id="{CE8632FE-CF1D-4701-B54E-E3337F40C040}"/>
                  </a:ext>
                </a:extLst>
              </p:cNvPr>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12" name="Google Shape;2839;p75">
              <a:extLst>
                <a:ext uri="{FF2B5EF4-FFF2-40B4-BE49-F238E27FC236}">
                  <a16:creationId xmlns:a16="http://schemas.microsoft.com/office/drawing/2014/main" id="{0DDB2DF2-84CD-4F9C-9BFF-BBF04F841BC4}"/>
                </a:ext>
              </a:extLst>
            </p:cNvPr>
            <p:cNvGrpSpPr/>
            <p:nvPr/>
          </p:nvGrpSpPr>
          <p:grpSpPr>
            <a:xfrm>
              <a:off x="3685682" y="2845624"/>
              <a:ext cx="29311" cy="45055"/>
              <a:chOff x="3561536" y="2585450"/>
              <a:chExt cx="61539" cy="99045"/>
            </a:xfrm>
          </p:grpSpPr>
          <p:sp>
            <p:nvSpPr>
              <p:cNvPr id="238" name="Google Shape;2840;p75">
                <a:extLst>
                  <a:ext uri="{FF2B5EF4-FFF2-40B4-BE49-F238E27FC236}">
                    <a16:creationId xmlns:a16="http://schemas.microsoft.com/office/drawing/2014/main" id="{6CFB9334-73B8-41F2-AB2E-9D0711905005}"/>
                  </a:ext>
                </a:extLst>
              </p:cNvPr>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841;p75">
                <a:extLst>
                  <a:ext uri="{FF2B5EF4-FFF2-40B4-BE49-F238E27FC236}">
                    <a16:creationId xmlns:a16="http://schemas.microsoft.com/office/drawing/2014/main" id="{AD1409CF-841C-488F-9C25-CDDB69BAA323}"/>
                  </a:ext>
                </a:extLst>
              </p:cNvPr>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13" name="Google Shape;2842;p75">
              <a:extLst>
                <a:ext uri="{FF2B5EF4-FFF2-40B4-BE49-F238E27FC236}">
                  <a16:creationId xmlns:a16="http://schemas.microsoft.com/office/drawing/2014/main" id="{25AFE81D-61AD-417E-8063-B0D57C617183}"/>
                </a:ext>
              </a:extLst>
            </p:cNvPr>
            <p:cNvGrpSpPr/>
            <p:nvPr/>
          </p:nvGrpSpPr>
          <p:grpSpPr>
            <a:xfrm>
              <a:off x="3849905" y="2572252"/>
              <a:ext cx="74339" cy="119559"/>
              <a:chOff x="3906325" y="1984500"/>
              <a:chExt cx="156075" cy="262825"/>
            </a:xfrm>
          </p:grpSpPr>
          <p:sp>
            <p:nvSpPr>
              <p:cNvPr id="236" name="Google Shape;2843;p75">
                <a:extLst>
                  <a:ext uri="{FF2B5EF4-FFF2-40B4-BE49-F238E27FC236}">
                    <a16:creationId xmlns:a16="http://schemas.microsoft.com/office/drawing/2014/main" id="{F88152F5-2B8A-4766-A8AF-455E16F7733C}"/>
                  </a:ext>
                </a:extLst>
              </p:cNvPr>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237" name="Google Shape;2844;p75">
                <a:extLst>
                  <a:ext uri="{FF2B5EF4-FFF2-40B4-BE49-F238E27FC236}">
                    <a16:creationId xmlns:a16="http://schemas.microsoft.com/office/drawing/2014/main" id="{4711A5B7-52D8-49FD-B606-2FD8199E0ECE}"/>
                  </a:ext>
                </a:extLst>
              </p:cNvPr>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 name="Google Shape;2845;p75">
              <a:extLst>
                <a:ext uri="{FF2B5EF4-FFF2-40B4-BE49-F238E27FC236}">
                  <a16:creationId xmlns:a16="http://schemas.microsoft.com/office/drawing/2014/main" id="{C0728DC7-3599-44CF-9613-B58E8CF4075D}"/>
                </a:ext>
              </a:extLst>
            </p:cNvPr>
            <p:cNvGrpSpPr/>
            <p:nvPr/>
          </p:nvGrpSpPr>
          <p:grpSpPr>
            <a:xfrm>
              <a:off x="2654821" y="2414345"/>
              <a:ext cx="667570" cy="558731"/>
              <a:chOff x="1397225" y="1637375"/>
              <a:chExt cx="1401575" cy="1228250"/>
            </a:xfrm>
          </p:grpSpPr>
          <p:sp>
            <p:nvSpPr>
              <p:cNvPr id="232" name="Google Shape;2846;p75">
                <a:extLst>
                  <a:ext uri="{FF2B5EF4-FFF2-40B4-BE49-F238E27FC236}">
                    <a16:creationId xmlns:a16="http://schemas.microsoft.com/office/drawing/2014/main" id="{C5FFF2C4-92DB-436A-A013-763C6B4D2399}"/>
                  </a:ext>
                </a:extLst>
              </p:cNvPr>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233" name="Google Shape;2847;p75">
                <a:extLst>
                  <a:ext uri="{FF2B5EF4-FFF2-40B4-BE49-F238E27FC236}">
                    <a16:creationId xmlns:a16="http://schemas.microsoft.com/office/drawing/2014/main" id="{96B2B2D2-2F22-46C3-AED2-F080FAEE366F}"/>
                  </a:ext>
                </a:extLst>
              </p:cNvPr>
              <p:cNvGrpSpPr/>
              <p:nvPr/>
            </p:nvGrpSpPr>
            <p:grpSpPr>
              <a:xfrm>
                <a:off x="1397225" y="1637375"/>
                <a:ext cx="1398775" cy="1228250"/>
                <a:chOff x="1397225" y="1637375"/>
                <a:chExt cx="1398775" cy="1228250"/>
              </a:xfrm>
            </p:grpSpPr>
            <p:sp>
              <p:nvSpPr>
                <p:cNvPr id="234" name="Google Shape;2848;p75">
                  <a:extLst>
                    <a:ext uri="{FF2B5EF4-FFF2-40B4-BE49-F238E27FC236}">
                      <a16:creationId xmlns:a16="http://schemas.microsoft.com/office/drawing/2014/main" id="{9842BECC-408C-460E-88DD-6B0AE8463B43}"/>
                    </a:ext>
                  </a:extLst>
                </p:cNvPr>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849;p75">
                  <a:extLst>
                    <a:ext uri="{FF2B5EF4-FFF2-40B4-BE49-F238E27FC236}">
                      <a16:creationId xmlns:a16="http://schemas.microsoft.com/office/drawing/2014/main" id="{8430AB1A-F409-486F-A9B6-93EEF60424E6}"/>
                    </a:ext>
                  </a:extLst>
                </p:cNvPr>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5" name="Google Shape;2850;p75">
              <a:extLst>
                <a:ext uri="{FF2B5EF4-FFF2-40B4-BE49-F238E27FC236}">
                  <a16:creationId xmlns:a16="http://schemas.microsoft.com/office/drawing/2014/main" id="{D9690223-FF9E-4468-9455-10A449A608B9}"/>
                </a:ext>
              </a:extLst>
            </p:cNvPr>
            <p:cNvGrpSpPr/>
            <p:nvPr/>
          </p:nvGrpSpPr>
          <p:grpSpPr>
            <a:xfrm>
              <a:off x="3230417" y="3103734"/>
              <a:ext cx="282982" cy="280332"/>
              <a:chOff x="2605700" y="3152850"/>
              <a:chExt cx="594125" cy="616250"/>
            </a:xfrm>
          </p:grpSpPr>
          <p:sp>
            <p:nvSpPr>
              <p:cNvPr id="230" name="Google Shape;2851;p75">
                <a:extLst>
                  <a:ext uri="{FF2B5EF4-FFF2-40B4-BE49-F238E27FC236}">
                    <a16:creationId xmlns:a16="http://schemas.microsoft.com/office/drawing/2014/main" id="{B442B07E-6414-4F4E-92FC-9F677E237EA1}"/>
                  </a:ext>
                </a:extLst>
              </p:cNvPr>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231" name="Google Shape;2852;p75">
                <a:extLst>
                  <a:ext uri="{FF2B5EF4-FFF2-40B4-BE49-F238E27FC236}">
                    <a16:creationId xmlns:a16="http://schemas.microsoft.com/office/drawing/2014/main" id="{8E524779-0448-47A3-A772-A64FE2136D8D}"/>
                  </a:ext>
                </a:extLst>
              </p:cNvPr>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16" name="Google Shape;2853;p75">
              <a:extLst>
                <a:ext uri="{FF2B5EF4-FFF2-40B4-BE49-F238E27FC236}">
                  <a16:creationId xmlns:a16="http://schemas.microsoft.com/office/drawing/2014/main" id="{692AF39B-DAC9-4AE8-BB74-3537C0A2326B}"/>
                </a:ext>
              </a:extLst>
            </p:cNvPr>
            <p:cNvGrpSpPr/>
            <p:nvPr/>
          </p:nvGrpSpPr>
          <p:grpSpPr>
            <a:xfrm>
              <a:off x="3265985" y="3226989"/>
              <a:ext cx="87151" cy="346202"/>
              <a:chOff x="2680375" y="3423800"/>
              <a:chExt cx="182975" cy="761050"/>
            </a:xfrm>
          </p:grpSpPr>
          <p:sp>
            <p:nvSpPr>
              <p:cNvPr id="228" name="Google Shape;2854;p75">
                <a:extLst>
                  <a:ext uri="{FF2B5EF4-FFF2-40B4-BE49-F238E27FC236}">
                    <a16:creationId xmlns:a16="http://schemas.microsoft.com/office/drawing/2014/main" id="{863B2915-AB57-460A-9C0B-F46C2B02243F}"/>
                  </a:ext>
                </a:extLst>
              </p:cNvPr>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229" name="Google Shape;2855;p75">
                <a:extLst>
                  <a:ext uri="{FF2B5EF4-FFF2-40B4-BE49-F238E27FC236}">
                    <a16:creationId xmlns:a16="http://schemas.microsoft.com/office/drawing/2014/main" id="{6DC6FE0D-B1A8-4812-A05A-2F3ED9ED0AC8}"/>
                  </a:ext>
                </a:extLst>
              </p:cNvPr>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 name="Google Shape;2856;p75">
              <a:extLst>
                <a:ext uri="{FF2B5EF4-FFF2-40B4-BE49-F238E27FC236}">
                  <a16:creationId xmlns:a16="http://schemas.microsoft.com/office/drawing/2014/main" id="{D6AE1974-BCAD-4CC6-916B-4B58BFDC234A}"/>
                </a:ext>
              </a:extLst>
            </p:cNvPr>
            <p:cNvGrpSpPr/>
            <p:nvPr/>
          </p:nvGrpSpPr>
          <p:grpSpPr>
            <a:xfrm>
              <a:off x="3855466" y="3289811"/>
              <a:ext cx="112514" cy="94210"/>
              <a:chOff x="3918000" y="3561900"/>
              <a:chExt cx="236225" cy="207100"/>
            </a:xfrm>
          </p:grpSpPr>
          <p:sp>
            <p:nvSpPr>
              <p:cNvPr id="226" name="Google Shape;2857;p75">
                <a:extLst>
                  <a:ext uri="{FF2B5EF4-FFF2-40B4-BE49-F238E27FC236}">
                    <a16:creationId xmlns:a16="http://schemas.microsoft.com/office/drawing/2014/main" id="{15B5C415-9B64-41E8-85BD-6FDBE12CE5C2}"/>
                  </a:ext>
                </a:extLst>
              </p:cNvPr>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227" name="Google Shape;2858;p75">
                <a:extLst>
                  <a:ext uri="{FF2B5EF4-FFF2-40B4-BE49-F238E27FC236}">
                    <a16:creationId xmlns:a16="http://schemas.microsoft.com/office/drawing/2014/main" id="{027C867B-8076-44F6-A773-F2479AB8F1A0}"/>
                  </a:ext>
                </a:extLst>
              </p:cNvPr>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 name="Google Shape;2859;p75">
              <a:extLst>
                <a:ext uri="{FF2B5EF4-FFF2-40B4-BE49-F238E27FC236}">
                  <a16:creationId xmlns:a16="http://schemas.microsoft.com/office/drawing/2014/main" id="{96A2BFBE-1522-4A86-893D-1F1CDD8E3642}"/>
                </a:ext>
              </a:extLst>
            </p:cNvPr>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860;p75">
              <a:extLst>
                <a:ext uri="{FF2B5EF4-FFF2-40B4-BE49-F238E27FC236}">
                  <a16:creationId xmlns:a16="http://schemas.microsoft.com/office/drawing/2014/main" id="{DAFA2A4E-C464-4FFA-A383-AE39D91BE2A9}"/>
                </a:ext>
              </a:extLst>
            </p:cNvPr>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861;p75">
              <a:extLst>
                <a:ext uri="{FF2B5EF4-FFF2-40B4-BE49-F238E27FC236}">
                  <a16:creationId xmlns:a16="http://schemas.microsoft.com/office/drawing/2014/main" id="{49B1592F-1284-44CB-8B2F-0AD260EB1DA3}"/>
                </a:ext>
              </a:extLst>
            </p:cNvPr>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21" name="Google Shape;2862;p75">
              <a:extLst>
                <a:ext uri="{FF2B5EF4-FFF2-40B4-BE49-F238E27FC236}">
                  <a16:creationId xmlns:a16="http://schemas.microsoft.com/office/drawing/2014/main" id="{0A0E103A-CCD3-409B-81D6-588B5896D9AF}"/>
                </a:ext>
              </a:extLst>
            </p:cNvPr>
            <p:cNvGrpSpPr/>
            <p:nvPr/>
          </p:nvGrpSpPr>
          <p:grpSpPr>
            <a:xfrm>
              <a:off x="2905224" y="2311071"/>
              <a:ext cx="596721" cy="528992"/>
              <a:chOff x="1922950" y="1410350"/>
              <a:chExt cx="1252825" cy="1162875"/>
            </a:xfrm>
          </p:grpSpPr>
          <p:sp>
            <p:nvSpPr>
              <p:cNvPr id="210" name="Google Shape;2863;p75">
                <a:extLst>
                  <a:ext uri="{FF2B5EF4-FFF2-40B4-BE49-F238E27FC236}">
                    <a16:creationId xmlns:a16="http://schemas.microsoft.com/office/drawing/2014/main" id="{2A83D561-48BA-45FE-BCBD-CC0531A9D442}"/>
                  </a:ext>
                </a:extLst>
              </p:cNvPr>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864;p75">
                <a:extLst>
                  <a:ext uri="{FF2B5EF4-FFF2-40B4-BE49-F238E27FC236}">
                    <a16:creationId xmlns:a16="http://schemas.microsoft.com/office/drawing/2014/main" id="{7FC8A721-0585-4C36-BBF7-1CC9B5F58A11}"/>
                  </a:ext>
                </a:extLst>
              </p:cNvPr>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865;p75">
                <a:extLst>
                  <a:ext uri="{FF2B5EF4-FFF2-40B4-BE49-F238E27FC236}">
                    <a16:creationId xmlns:a16="http://schemas.microsoft.com/office/drawing/2014/main" id="{AA2B7E03-EB84-4690-B0A4-28752BD9391F}"/>
                  </a:ext>
                </a:extLst>
              </p:cNvPr>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866;p75">
                <a:extLst>
                  <a:ext uri="{FF2B5EF4-FFF2-40B4-BE49-F238E27FC236}">
                    <a16:creationId xmlns:a16="http://schemas.microsoft.com/office/drawing/2014/main" id="{FD51B98A-8880-4DD2-979C-F5FBC37BD81C}"/>
                  </a:ext>
                </a:extLst>
              </p:cNvPr>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867;p75">
                <a:extLst>
                  <a:ext uri="{FF2B5EF4-FFF2-40B4-BE49-F238E27FC236}">
                    <a16:creationId xmlns:a16="http://schemas.microsoft.com/office/drawing/2014/main" id="{AAD59413-4000-4AC5-B7BC-89E0454E882D}"/>
                  </a:ext>
                </a:extLst>
              </p:cNvPr>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868;p75">
                <a:extLst>
                  <a:ext uri="{FF2B5EF4-FFF2-40B4-BE49-F238E27FC236}">
                    <a16:creationId xmlns:a16="http://schemas.microsoft.com/office/drawing/2014/main" id="{35161E2A-2742-401A-9AE0-15C0E2BD19AA}"/>
                  </a:ext>
                </a:extLst>
              </p:cNvPr>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869;p75">
                <a:extLst>
                  <a:ext uri="{FF2B5EF4-FFF2-40B4-BE49-F238E27FC236}">
                    <a16:creationId xmlns:a16="http://schemas.microsoft.com/office/drawing/2014/main" id="{2801C7F6-EADD-48B8-88B6-E4C5B6C2D4CD}"/>
                  </a:ext>
                </a:extLst>
              </p:cNvPr>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870;p75">
                <a:extLst>
                  <a:ext uri="{FF2B5EF4-FFF2-40B4-BE49-F238E27FC236}">
                    <a16:creationId xmlns:a16="http://schemas.microsoft.com/office/drawing/2014/main" id="{AB87D8D3-0D06-4C5A-BC57-5C9992317068}"/>
                  </a:ext>
                </a:extLst>
              </p:cNvPr>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871;p75">
                <a:extLst>
                  <a:ext uri="{FF2B5EF4-FFF2-40B4-BE49-F238E27FC236}">
                    <a16:creationId xmlns:a16="http://schemas.microsoft.com/office/drawing/2014/main" id="{E2FF09A0-1624-4CF4-BD0D-0A3454977D2B}"/>
                  </a:ext>
                </a:extLst>
              </p:cNvPr>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872;p75">
                <a:extLst>
                  <a:ext uri="{FF2B5EF4-FFF2-40B4-BE49-F238E27FC236}">
                    <a16:creationId xmlns:a16="http://schemas.microsoft.com/office/drawing/2014/main" id="{60D676E8-E969-47EB-98D7-4C806E62DE6F}"/>
                  </a:ext>
                </a:extLst>
              </p:cNvPr>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873;p75">
                <a:extLst>
                  <a:ext uri="{FF2B5EF4-FFF2-40B4-BE49-F238E27FC236}">
                    <a16:creationId xmlns:a16="http://schemas.microsoft.com/office/drawing/2014/main" id="{808FAF19-6DDA-4360-A22E-2046F1C2B5D5}"/>
                  </a:ext>
                </a:extLst>
              </p:cNvPr>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874;p75">
                <a:extLst>
                  <a:ext uri="{FF2B5EF4-FFF2-40B4-BE49-F238E27FC236}">
                    <a16:creationId xmlns:a16="http://schemas.microsoft.com/office/drawing/2014/main" id="{5219355C-C73F-4961-B7DB-2E686E329696}"/>
                  </a:ext>
                </a:extLst>
              </p:cNvPr>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875;p75">
                <a:extLst>
                  <a:ext uri="{FF2B5EF4-FFF2-40B4-BE49-F238E27FC236}">
                    <a16:creationId xmlns:a16="http://schemas.microsoft.com/office/drawing/2014/main" id="{A6859E32-3477-4523-A7C3-5904DCF74246}"/>
                  </a:ext>
                </a:extLst>
              </p:cNvPr>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876;p75">
                <a:extLst>
                  <a:ext uri="{FF2B5EF4-FFF2-40B4-BE49-F238E27FC236}">
                    <a16:creationId xmlns:a16="http://schemas.microsoft.com/office/drawing/2014/main" id="{CED6E838-74D1-4EC7-A1DB-F1D70F518405}"/>
                  </a:ext>
                </a:extLst>
              </p:cNvPr>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877;p75">
                <a:extLst>
                  <a:ext uri="{FF2B5EF4-FFF2-40B4-BE49-F238E27FC236}">
                    <a16:creationId xmlns:a16="http://schemas.microsoft.com/office/drawing/2014/main" id="{2547D8EE-E0AE-4BE5-9650-FD636474D78F}"/>
                  </a:ext>
                </a:extLst>
              </p:cNvPr>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878;p75">
                <a:extLst>
                  <a:ext uri="{FF2B5EF4-FFF2-40B4-BE49-F238E27FC236}">
                    <a16:creationId xmlns:a16="http://schemas.microsoft.com/office/drawing/2014/main" id="{C08B675D-D934-4E6D-9BDE-99B6591C0417}"/>
                  </a:ext>
                </a:extLst>
              </p:cNvPr>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22" name="Google Shape;2879;p75">
              <a:extLst>
                <a:ext uri="{FF2B5EF4-FFF2-40B4-BE49-F238E27FC236}">
                  <a16:creationId xmlns:a16="http://schemas.microsoft.com/office/drawing/2014/main" id="{16F91333-04A2-4A50-8F39-A929D8B27094}"/>
                </a:ext>
              </a:extLst>
            </p:cNvPr>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880;p75">
              <a:extLst>
                <a:ext uri="{FF2B5EF4-FFF2-40B4-BE49-F238E27FC236}">
                  <a16:creationId xmlns:a16="http://schemas.microsoft.com/office/drawing/2014/main" id="{C3E7B872-E4FB-46A7-ADED-7071E74AF660}"/>
                </a:ext>
              </a:extLst>
            </p:cNvPr>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881;p75">
              <a:extLst>
                <a:ext uri="{FF2B5EF4-FFF2-40B4-BE49-F238E27FC236}">
                  <a16:creationId xmlns:a16="http://schemas.microsoft.com/office/drawing/2014/main" id="{FB725714-14E9-4753-9B79-0900D7970777}"/>
                </a:ext>
              </a:extLst>
            </p:cNvPr>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882;p75">
              <a:extLst>
                <a:ext uri="{FF2B5EF4-FFF2-40B4-BE49-F238E27FC236}">
                  <a16:creationId xmlns:a16="http://schemas.microsoft.com/office/drawing/2014/main" id="{00E88971-3FFC-42B3-9868-1BD42B4CC48D}"/>
                </a:ext>
              </a:extLst>
            </p:cNvPr>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883;p75">
              <a:extLst>
                <a:ext uri="{FF2B5EF4-FFF2-40B4-BE49-F238E27FC236}">
                  <a16:creationId xmlns:a16="http://schemas.microsoft.com/office/drawing/2014/main" id="{029DD7B6-9A1B-4B75-A6F0-74A7CFFDE9F5}"/>
                </a:ext>
              </a:extLst>
            </p:cNvPr>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884;p75">
              <a:extLst>
                <a:ext uri="{FF2B5EF4-FFF2-40B4-BE49-F238E27FC236}">
                  <a16:creationId xmlns:a16="http://schemas.microsoft.com/office/drawing/2014/main" id="{6CA09670-139D-4A28-B01E-29F3700ACDF0}"/>
                </a:ext>
              </a:extLst>
            </p:cNvPr>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85;p75">
              <a:extLst>
                <a:ext uri="{FF2B5EF4-FFF2-40B4-BE49-F238E27FC236}">
                  <a16:creationId xmlns:a16="http://schemas.microsoft.com/office/drawing/2014/main" id="{4890A281-78E6-4374-940A-A0B7EA2A6EDE}"/>
                </a:ext>
              </a:extLst>
            </p:cNvPr>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886;p75">
              <a:extLst>
                <a:ext uri="{FF2B5EF4-FFF2-40B4-BE49-F238E27FC236}">
                  <a16:creationId xmlns:a16="http://schemas.microsoft.com/office/drawing/2014/main" id="{3C3B9F8D-7628-4579-8338-5E771FACF6FD}"/>
                </a:ext>
              </a:extLst>
            </p:cNvPr>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887;p75">
              <a:extLst>
                <a:ext uri="{FF2B5EF4-FFF2-40B4-BE49-F238E27FC236}">
                  <a16:creationId xmlns:a16="http://schemas.microsoft.com/office/drawing/2014/main" id="{E86F6AE1-7535-48A6-BD9C-589A0DA9B5E4}"/>
                </a:ext>
              </a:extLst>
            </p:cNvPr>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888;p75">
              <a:extLst>
                <a:ext uri="{FF2B5EF4-FFF2-40B4-BE49-F238E27FC236}">
                  <a16:creationId xmlns:a16="http://schemas.microsoft.com/office/drawing/2014/main" id="{73E74D53-433C-4F15-836E-59D2821C2638}"/>
                </a:ext>
              </a:extLst>
            </p:cNvPr>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889;p75">
              <a:extLst>
                <a:ext uri="{FF2B5EF4-FFF2-40B4-BE49-F238E27FC236}">
                  <a16:creationId xmlns:a16="http://schemas.microsoft.com/office/drawing/2014/main" id="{35BF7630-A127-4C61-B238-949C627BAB63}"/>
                </a:ext>
              </a:extLst>
            </p:cNvPr>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890;p75">
              <a:extLst>
                <a:ext uri="{FF2B5EF4-FFF2-40B4-BE49-F238E27FC236}">
                  <a16:creationId xmlns:a16="http://schemas.microsoft.com/office/drawing/2014/main" id="{B372508F-D2B8-4426-BC1F-6B707964AE24}"/>
                </a:ext>
              </a:extLst>
            </p:cNvPr>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891;p75">
              <a:extLst>
                <a:ext uri="{FF2B5EF4-FFF2-40B4-BE49-F238E27FC236}">
                  <a16:creationId xmlns:a16="http://schemas.microsoft.com/office/drawing/2014/main" id="{1A27C622-8863-4283-A3AD-3D817DC738B2}"/>
                </a:ext>
              </a:extLst>
            </p:cNvPr>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892;p75">
              <a:extLst>
                <a:ext uri="{FF2B5EF4-FFF2-40B4-BE49-F238E27FC236}">
                  <a16:creationId xmlns:a16="http://schemas.microsoft.com/office/drawing/2014/main" id="{4BFD2D80-520A-4401-8B08-84376A7F67FC}"/>
                </a:ext>
              </a:extLst>
            </p:cNvPr>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893;p75">
              <a:extLst>
                <a:ext uri="{FF2B5EF4-FFF2-40B4-BE49-F238E27FC236}">
                  <a16:creationId xmlns:a16="http://schemas.microsoft.com/office/drawing/2014/main" id="{2B8111A6-9294-4061-AC28-1E05C20131CE}"/>
                </a:ext>
              </a:extLst>
            </p:cNvPr>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894;p75">
              <a:extLst>
                <a:ext uri="{FF2B5EF4-FFF2-40B4-BE49-F238E27FC236}">
                  <a16:creationId xmlns:a16="http://schemas.microsoft.com/office/drawing/2014/main" id="{F65B6656-7FCE-4ED4-A4FC-5D34F8BE16ED}"/>
                </a:ext>
              </a:extLst>
            </p:cNvPr>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895;p75">
              <a:extLst>
                <a:ext uri="{FF2B5EF4-FFF2-40B4-BE49-F238E27FC236}">
                  <a16:creationId xmlns:a16="http://schemas.microsoft.com/office/drawing/2014/main" id="{A949BDD3-D50C-44A2-A9CD-716434AFD3A2}"/>
                </a:ext>
              </a:extLst>
            </p:cNvPr>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896;p75">
              <a:extLst>
                <a:ext uri="{FF2B5EF4-FFF2-40B4-BE49-F238E27FC236}">
                  <a16:creationId xmlns:a16="http://schemas.microsoft.com/office/drawing/2014/main" id="{0868215A-36FE-47C8-86D1-7EA766689591}"/>
                </a:ext>
              </a:extLst>
            </p:cNvPr>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897;p75">
              <a:extLst>
                <a:ext uri="{FF2B5EF4-FFF2-40B4-BE49-F238E27FC236}">
                  <a16:creationId xmlns:a16="http://schemas.microsoft.com/office/drawing/2014/main" id="{9A10FD07-FF12-45E2-8A90-559CE697F95E}"/>
                </a:ext>
              </a:extLst>
            </p:cNvPr>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898;p75">
              <a:extLst>
                <a:ext uri="{FF2B5EF4-FFF2-40B4-BE49-F238E27FC236}">
                  <a16:creationId xmlns:a16="http://schemas.microsoft.com/office/drawing/2014/main" id="{C52D566B-A7DE-4930-9120-6ACB01B72D50}"/>
                </a:ext>
              </a:extLst>
            </p:cNvPr>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42" name="Google Shape;2899;p75">
              <a:extLst>
                <a:ext uri="{FF2B5EF4-FFF2-40B4-BE49-F238E27FC236}">
                  <a16:creationId xmlns:a16="http://schemas.microsoft.com/office/drawing/2014/main" id="{3BDE4DDE-09B6-4554-A3ED-E5F82518A56E}"/>
                </a:ext>
              </a:extLst>
            </p:cNvPr>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43" name="Google Shape;2900;p75">
              <a:extLst>
                <a:ext uri="{FF2B5EF4-FFF2-40B4-BE49-F238E27FC236}">
                  <a16:creationId xmlns:a16="http://schemas.microsoft.com/office/drawing/2014/main" id="{52D8868B-A0EF-412D-8584-29C70C4E3AB2}"/>
                </a:ext>
              </a:extLst>
            </p:cNvPr>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 name="Google Shape;2901;p75">
              <a:extLst>
                <a:ext uri="{FF2B5EF4-FFF2-40B4-BE49-F238E27FC236}">
                  <a16:creationId xmlns:a16="http://schemas.microsoft.com/office/drawing/2014/main" id="{77D2850C-D59D-46A1-A133-0552CD185F5E}"/>
                </a:ext>
              </a:extLst>
            </p:cNvPr>
            <p:cNvGrpSpPr/>
            <p:nvPr/>
          </p:nvGrpSpPr>
          <p:grpSpPr>
            <a:xfrm>
              <a:off x="3280929" y="3294542"/>
              <a:ext cx="109894" cy="272224"/>
              <a:chOff x="2711750" y="3572300"/>
              <a:chExt cx="230725" cy="598425"/>
            </a:xfrm>
          </p:grpSpPr>
          <p:sp>
            <p:nvSpPr>
              <p:cNvPr id="208" name="Google Shape;2902;p75">
                <a:extLst>
                  <a:ext uri="{FF2B5EF4-FFF2-40B4-BE49-F238E27FC236}">
                    <a16:creationId xmlns:a16="http://schemas.microsoft.com/office/drawing/2014/main" id="{3E878617-3AE3-448A-A96C-0EE77A11CB94}"/>
                  </a:ext>
                </a:extLst>
              </p:cNvPr>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903;p75">
                <a:extLst>
                  <a:ext uri="{FF2B5EF4-FFF2-40B4-BE49-F238E27FC236}">
                    <a16:creationId xmlns:a16="http://schemas.microsoft.com/office/drawing/2014/main" id="{01D4E012-8441-406F-88D4-31813A2CA4A6}"/>
                  </a:ext>
                </a:extLst>
              </p:cNvPr>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2904;p75">
              <a:extLst>
                <a:ext uri="{FF2B5EF4-FFF2-40B4-BE49-F238E27FC236}">
                  <a16:creationId xmlns:a16="http://schemas.microsoft.com/office/drawing/2014/main" id="{C4AE9A3D-216B-4ACC-81EC-FC5DE7993BFB}"/>
                </a:ext>
              </a:extLst>
            </p:cNvPr>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 name="Google Shape;2905;p75">
              <a:extLst>
                <a:ext uri="{FF2B5EF4-FFF2-40B4-BE49-F238E27FC236}">
                  <a16:creationId xmlns:a16="http://schemas.microsoft.com/office/drawing/2014/main" id="{22D7A2F0-4BEE-4FB1-8552-353AA131F18C}"/>
                </a:ext>
              </a:extLst>
            </p:cNvPr>
            <p:cNvGrpSpPr/>
            <p:nvPr/>
          </p:nvGrpSpPr>
          <p:grpSpPr>
            <a:xfrm>
              <a:off x="3790439" y="2408636"/>
              <a:ext cx="73017" cy="75684"/>
              <a:chOff x="3781475" y="1624825"/>
              <a:chExt cx="153300" cy="166375"/>
            </a:xfrm>
          </p:grpSpPr>
          <p:sp>
            <p:nvSpPr>
              <p:cNvPr id="204" name="Google Shape;2906;p75">
                <a:extLst>
                  <a:ext uri="{FF2B5EF4-FFF2-40B4-BE49-F238E27FC236}">
                    <a16:creationId xmlns:a16="http://schemas.microsoft.com/office/drawing/2014/main" id="{B908D658-DAA2-41B7-AB9D-0B0A122433D4}"/>
                  </a:ext>
                </a:extLst>
              </p:cNvPr>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907;p75">
                <a:extLst>
                  <a:ext uri="{FF2B5EF4-FFF2-40B4-BE49-F238E27FC236}">
                    <a16:creationId xmlns:a16="http://schemas.microsoft.com/office/drawing/2014/main" id="{43583A77-368A-41F5-8386-67245FCCAA1D}"/>
                  </a:ext>
                </a:extLst>
              </p:cNvPr>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908;p75">
                <a:extLst>
                  <a:ext uri="{FF2B5EF4-FFF2-40B4-BE49-F238E27FC236}">
                    <a16:creationId xmlns:a16="http://schemas.microsoft.com/office/drawing/2014/main" id="{05C17954-A20F-46A1-AA90-6D7C62645ECD}"/>
                  </a:ext>
                </a:extLst>
              </p:cNvPr>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909;p75">
                <a:extLst>
                  <a:ext uri="{FF2B5EF4-FFF2-40B4-BE49-F238E27FC236}">
                    <a16:creationId xmlns:a16="http://schemas.microsoft.com/office/drawing/2014/main" id="{40E3CE02-D75B-4332-AD99-49E2CD5F1FB2}"/>
                  </a:ext>
                </a:extLst>
              </p:cNvPr>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 name="Google Shape;2910;p75">
              <a:extLst>
                <a:ext uri="{FF2B5EF4-FFF2-40B4-BE49-F238E27FC236}">
                  <a16:creationId xmlns:a16="http://schemas.microsoft.com/office/drawing/2014/main" id="{4C98D5BE-9745-47E0-8CBD-05395F7D9B43}"/>
                </a:ext>
              </a:extLst>
            </p:cNvPr>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911;p75">
              <a:extLst>
                <a:ext uri="{FF2B5EF4-FFF2-40B4-BE49-F238E27FC236}">
                  <a16:creationId xmlns:a16="http://schemas.microsoft.com/office/drawing/2014/main" id="{9EE34275-3CE1-4339-9FFF-5037D04CF6E6}"/>
                </a:ext>
              </a:extLst>
            </p:cNvPr>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912;p75">
              <a:extLst>
                <a:ext uri="{FF2B5EF4-FFF2-40B4-BE49-F238E27FC236}">
                  <a16:creationId xmlns:a16="http://schemas.microsoft.com/office/drawing/2014/main" id="{16DFD7D7-D70F-4ABF-AB19-3AB1EBB979CA}"/>
                </a:ext>
              </a:extLst>
            </p:cNvPr>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913;p75">
              <a:extLst>
                <a:ext uri="{FF2B5EF4-FFF2-40B4-BE49-F238E27FC236}">
                  <a16:creationId xmlns:a16="http://schemas.microsoft.com/office/drawing/2014/main" id="{AD306130-4C7E-41E5-AF79-1EFAF585572E}"/>
                </a:ext>
              </a:extLst>
            </p:cNvPr>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914;p75">
              <a:extLst>
                <a:ext uri="{FF2B5EF4-FFF2-40B4-BE49-F238E27FC236}">
                  <a16:creationId xmlns:a16="http://schemas.microsoft.com/office/drawing/2014/main" id="{D01FDADF-9459-455D-AA14-3564DBF84E5D}"/>
                </a:ext>
              </a:extLst>
            </p:cNvPr>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2915;p75">
              <a:extLst>
                <a:ext uri="{FF2B5EF4-FFF2-40B4-BE49-F238E27FC236}">
                  <a16:creationId xmlns:a16="http://schemas.microsoft.com/office/drawing/2014/main" id="{2A55C0F1-E609-4A00-8E3F-FE047FDB7B0F}"/>
                </a:ext>
              </a:extLst>
            </p:cNvPr>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916;p75">
              <a:extLst>
                <a:ext uri="{FF2B5EF4-FFF2-40B4-BE49-F238E27FC236}">
                  <a16:creationId xmlns:a16="http://schemas.microsoft.com/office/drawing/2014/main" id="{ED493F17-E576-4C32-B7E4-02EA185517AB}"/>
                </a:ext>
              </a:extLst>
            </p:cNvPr>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 name="Google Shape;2917;p75">
              <a:extLst>
                <a:ext uri="{FF2B5EF4-FFF2-40B4-BE49-F238E27FC236}">
                  <a16:creationId xmlns:a16="http://schemas.microsoft.com/office/drawing/2014/main" id="{EC5B5FBD-972A-4B15-B295-7503749C6E80}"/>
                </a:ext>
              </a:extLst>
            </p:cNvPr>
            <p:cNvGrpSpPr/>
            <p:nvPr/>
          </p:nvGrpSpPr>
          <p:grpSpPr>
            <a:xfrm>
              <a:off x="4403342" y="3107749"/>
              <a:ext cx="316680" cy="101374"/>
              <a:chOff x="5068275" y="3161675"/>
              <a:chExt cx="664875" cy="222850"/>
            </a:xfrm>
          </p:grpSpPr>
          <p:sp>
            <p:nvSpPr>
              <p:cNvPr id="200" name="Google Shape;2918;p75">
                <a:extLst>
                  <a:ext uri="{FF2B5EF4-FFF2-40B4-BE49-F238E27FC236}">
                    <a16:creationId xmlns:a16="http://schemas.microsoft.com/office/drawing/2014/main" id="{D18FDAB0-809B-42F5-A556-CBBE03405F92}"/>
                  </a:ext>
                </a:extLst>
              </p:cNvPr>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919;p75">
                <a:extLst>
                  <a:ext uri="{FF2B5EF4-FFF2-40B4-BE49-F238E27FC236}">
                    <a16:creationId xmlns:a16="http://schemas.microsoft.com/office/drawing/2014/main" id="{144D7CD9-129F-4C32-99FD-0A01E138BDE8}"/>
                  </a:ext>
                </a:extLst>
              </p:cNvPr>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920;p75">
                <a:extLst>
                  <a:ext uri="{FF2B5EF4-FFF2-40B4-BE49-F238E27FC236}">
                    <a16:creationId xmlns:a16="http://schemas.microsoft.com/office/drawing/2014/main" id="{6A4CE2BB-5ACA-40FA-AB49-3F4C18A5C9C2}"/>
                  </a:ext>
                </a:extLst>
              </p:cNvPr>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921;p75">
                <a:extLst>
                  <a:ext uri="{FF2B5EF4-FFF2-40B4-BE49-F238E27FC236}">
                    <a16:creationId xmlns:a16="http://schemas.microsoft.com/office/drawing/2014/main" id="{210743B2-4028-47C5-A64E-108993069C98}"/>
                  </a:ext>
                </a:extLst>
              </p:cNvPr>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 name="Google Shape;2922;p75">
              <a:extLst>
                <a:ext uri="{FF2B5EF4-FFF2-40B4-BE49-F238E27FC236}">
                  <a16:creationId xmlns:a16="http://schemas.microsoft.com/office/drawing/2014/main" id="{7256EAEE-6A1B-46EE-8D07-E2826F5A3476}"/>
                </a:ext>
              </a:extLst>
            </p:cNvPr>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2923;p75">
              <a:extLst>
                <a:ext uri="{FF2B5EF4-FFF2-40B4-BE49-F238E27FC236}">
                  <a16:creationId xmlns:a16="http://schemas.microsoft.com/office/drawing/2014/main" id="{AB40C58B-6C5A-47EC-B523-187DF3E1FD6E}"/>
                </a:ext>
              </a:extLst>
            </p:cNvPr>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2924;p75">
              <a:extLst>
                <a:ext uri="{FF2B5EF4-FFF2-40B4-BE49-F238E27FC236}">
                  <a16:creationId xmlns:a16="http://schemas.microsoft.com/office/drawing/2014/main" id="{2DEF823A-B656-489F-A8D1-104C088AFC60}"/>
                </a:ext>
              </a:extLst>
            </p:cNvPr>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2925;p75">
              <a:extLst>
                <a:ext uri="{FF2B5EF4-FFF2-40B4-BE49-F238E27FC236}">
                  <a16:creationId xmlns:a16="http://schemas.microsoft.com/office/drawing/2014/main" id="{E2783019-D3D9-4A67-9FEA-A494FB47EF90}"/>
                </a:ext>
              </a:extLst>
            </p:cNvPr>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2926;p75">
              <a:extLst>
                <a:ext uri="{FF2B5EF4-FFF2-40B4-BE49-F238E27FC236}">
                  <a16:creationId xmlns:a16="http://schemas.microsoft.com/office/drawing/2014/main" id="{F9580940-5B7D-473F-9FA6-73A23124E58A}"/>
                </a:ext>
              </a:extLst>
            </p:cNvPr>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2927;p75">
              <a:extLst>
                <a:ext uri="{FF2B5EF4-FFF2-40B4-BE49-F238E27FC236}">
                  <a16:creationId xmlns:a16="http://schemas.microsoft.com/office/drawing/2014/main" id="{592624B9-6DCD-4E5B-99BD-255AF3DF1768}"/>
                </a:ext>
              </a:extLst>
            </p:cNvPr>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2928;p75">
              <a:extLst>
                <a:ext uri="{FF2B5EF4-FFF2-40B4-BE49-F238E27FC236}">
                  <a16:creationId xmlns:a16="http://schemas.microsoft.com/office/drawing/2014/main" id="{5C674F60-348C-4A53-A9EC-044621962827}"/>
                </a:ext>
              </a:extLst>
            </p:cNvPr>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2929;p75">
              <a:extLst>
                <a:ext uri="{FF2B5EF4-FFF2-40B4-BE49-F238E27FC236}">
                  <a16:creationId xmlns:a16="http://schemas.microsoft.com/office/drawing/2014/main" id="{EDC9BB08-4982-4A8E-8768-EB89475D7FE9}"/>
                </a:ext>
              </a:extLst>
            </p:cNvPr>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930;p75">
              <a:extLst>
                <a:ext uri="{FF2B5EF4-FFF2-40B4-BE49-F238E27FC236}">
                  <a16:creationId xmlns:a16="http://schemas.microsoft.com/office/drawing/2014/main" id="{27F40DF4-5868-4C59-9B95-C5514453833C}"/>
                </a:ext>
              </a:extLst>
            </p:cNvPr>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2931;p75">
              <a:extLst>
                <a:ext uri="{FF2B5EF4-FFF2-40B4-BE49-F238E27FC236}">
                  <a16:creationId xmlns:a16="http://schemas.microsoft.com/office/drawing/2014/main" id="{B403FAF5-3BCE-4537-9A87-DDEA5C1143CA}"/>
                </a:ext>
              </a:extLst>
            </p:cNvPr>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2932;p75">
              <a:extLst>
                <a:ext uri="{FF2B5EF4-FFF2-40B4-BE49-F238E27FC236}">
                  <a16:creationId xmlns:a16="http://schemas.microsoft.com/office/drawing/2014/main" id="{1EA0A597-8511-4C91-BAB3-C425A1AC5E45}"/>
                </a:ext>
              </a:extLst>
            </p:cNvPr>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2933;p75">
              <a:extLst>
                <a:ext uri="{FF2B5EF4-FFF2-40B4-BE49-F238E27FC236}">
                  <a16:creationId xmlns:a16="http://schemas.microsoft.com/office/drawing/2014/main" id="{1877E07D-4D93-4C69-8EBB-8FCA7B25C834}"/>
                </a:ext>
              </a:extLst>
            </p:cNvPr>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2934;p75">
              <a:extLst>
                <a:ext uri="{FF2B5EF4-FFF2-40B4-BE49-F238E27FC236}">
                  <a16:creationId xmlns:a16="http://schemas.microsoft.com/office/drawing/2014/main" id="{64179985-8DF2-469D-B400-3F0D4AC7099A}"/>
                </a:ext>
              </a:extLst>
            </p:cNvPr>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2935;p75">
              <a:extLst>
                <a:ext uri="{FF2B5EF4-FFF2-40B4-BE49-F238E27FC236}">
                  <a16:creationId xmlns:a16="http://schemas.microsoft.com/office/drawing/2014/main" id="{8DBA5549-68B9-48B5-BB2F-E95484505D40}"/>
                </a:ext>
              </a:extLst>
            </p:cNvPr>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2936;p75">
              <a:extLst>
                <a:ext uri="{FF2B5EF4-FFF2-40B4-BE49-F238E27FC236}">
                  <a16:creationId xmlns:a16="http://schemas.microsoft.com/office/drawing/2014/main" id="{BA3AFD62-F0DD-4396-9B89-9ABF6C75029E}"/>
                </a:ext>
              </a:extLst>
            </p:cNvPr>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2937;p75">
              <a:extLst>
                <a:ext uri="{FF2B5EF4-FFF2-40B4-BE49-F238E27FC236}">
                  <a16:creationId xmlns:a16="http://schemas.microsoft.com/office/drawing/2014/main" id="{EC199F86-00D0-4378-9A07-5F23CF490563}"/>
                </a:ext>
              </a:extLst>
            </p:cNvPr>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2938;p75">
              <a:extLst>
                <a:ext uri="{FF2B5EF4-FFF2-40B4-BE49-F238E27FC236}">
                  <a16:creationId xmlns:a16="http://schemas.microsoft.com/office/drawing/2014/main" id="{94346532-1E69-4DCA-B98B-81EAF4B3BBC2}"/>
                </a:ext>
              </a:extLst>
            </p:cNvPr>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2939;p75">
              <a:extLst>
                <a:ext uri="{FF2B5EF4-FFF2-40B4-BE49-F238E27FC236}">
                  <a16:creationId xmlns:a16="http://schemas.microsoft.com/office/drawing/2014/main" id="{9FF81674-A3D6-4CC3-80A0-B8CB83F56564}"/>
                </a:ext>
              </a:extLst>
            </p:cNvPr>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2940;p75">
              <a:extLst>
                <a:ext uri="{FF2B5EF4-FFF2-40B4-BE49-F238E27FC236}">
                  <a16:creationId xmlns:a16="http://schemas.microsoft.com/office/drawing/2014/main" id="{9EE692EF-89E4-4599-B818-BE8A20BE157F}"/>
                </a:ext>
              </a:extLst>
            </p:cNvPr>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2941;p75">
              <a:extLst>
                <a:ext uri="{FF2B5EF4-FFF2-40B4-BE49-F238E27FC236}">
                  <a16:creationId xmlns:a16="http://schemas.microsoft.com/office/drawing/2014/main" id="{ADF9ACAA-00F8-48D6-93D3-A572A836DA8E}"/>
                </a:ext>
              </a:extLst>
            </p:cNvPr>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2942;p75">
              <a:extLst>
                <a:ext uri="{FF2B5EF4-FFF2-40B4-BE49-F238E27FC236}">
                  <a16:creationId xmlns:a16="http://schemas.microsoft.com/office/drawing/2014/main" id="{A1C23CC5-97D1-404F-B83E-CE058F8268EE}"/>
                </a:ext>
              </a:extLst>
            </p:cNvPr>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2943;p75">
              <a:extLst>
                <a:ext uri="{FF2B5EF4-FFF2-40B4-BE49-F238E27FC236}">
                  <a16:creationId xmlns:a16="http://schemas.microsoft.com/office/drawing/2014/main" id="{950B8A00-8647-43A2-8315-3C2FEEA57585}"/>
                </a:ext>
              </a:extLst>
            </p:cNvPr>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2944;p75">
              <a:extLst>
                <a:ext uri="{FF2B5EF4-FFF2-40B4-BE49-F238E27FC236}">
                  <a16:creationId xmlns:a16="http://schemas.microsoft.com/office/drawing/2014/main" id="{DD127A9E-50DD-4B2B-923A-87B00CA4FA71}"/>
                </a:ext>
              </a:extLst>
            </p:cNvPr>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2945;p75">
              <a:extLst>
                <a:ext uri="{FF2B5EF4-FFF2-40B4-BE49-F238E27FC236}">
                  <a16:creationId xmlns:a16="http://schemas.microsoft.com/office/drawing/2014/main" id="{CEC6E718-BA6C-497C-BD9D-CC99BFD4EDED}"/>
                </a:ext>
              </a:extLst>
            </p:cNvPr>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2946;p75">
              <a:extLst>
                <a:ext uri="{FF2B5EF4-FFF2-40B4-BE49-F238E27FC236}">
                  <a16:creationId xmlns:a16="http://schemas.microsoft.com/office/drawing/2014/main" id="{7626FC71-7ABC-4447-ABC0-C42CEBC1D5A3}"/>
                </a:ext>
              </a:extLst>
            </p:cNvPr>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2947;p75">
              <a:extLst>
                <a:ext uri="{FF2B5EF4-FFF2-40B4-BE49-F238E27FC236}">
                  <a16:creationId xmlns:a16="http://schemas.microsoft.com/office/drawing/2014/main" id="{DE71F0FB-E5D8-4163-86C9-4A8458788CA5}"/>
                </a:ext>
              </a:extLst>
            </p:cNvPr>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2948;p75">
              <a:extLst>
                <a:ext uri="{FF2B5EF4-FFF2-40B4-BE49-F238E27FC236}">
                  <a16:creationId xmlns:a16="http://schemas.microsoft.com/office/drawing/2014/main" id="{EE578EB8-EC1A-452F-8A99-AA2CAE021C6D}"/>
                </a:ext>
              </a:extLst>
            </p:cNvPr>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2949;p75">
              <a:extLst>
                <a:ext uri="{FF2B5EF4-FFF2-40B4-BE49-F238E27FC236}">
                  <a16:creationId xmlns:a16="http://schemas.microsoft.com/office/drawing/2014/main" id="{0F760CA4-2D02-468C-B3D1-D550F7A611F2}"/>
                </a:ext>
              </a:extLst>
            </p:cNvPr>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2950;p75">
              <a:extLst>
                <a:ext uri="{FF2B5EF4-FFF2-40B4-BE49-F238E27FC236}">
                  <a16:creationId xmlns:a16="http://schemas.microsoft.com/office/drawing/2014/main" id="{BFAC6EC3-919A-4A01-8D4F-1719B0CD63A7}"/>
                </a:ext>
              </a:extLst>
            </p:cNvPr>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 name="Google Shape;2951;p75">
              <a:extLst>
                <a:ext uri="{FF2B5EF4-FFF2-40B4-BE49-F238E27FC236}">
                  <a16:creationId xmlns:a16="http://schemas.microsoft.com/office/drawing/2014/main" id="{85B53CDC-5822-4C4F-A56C-DC6B24BF3C1A}"/>
                </a:ext>
              </a:extLst>
            </p:cNvPr>
            <p:cNvGrpSpPr/>
            <p:nvPr/>
          </p:nvGrpSpPr>
          <p:grpSpPr>
            <a:xfrm>
              <a:off x="3697513" y="2707266"/>
              <a:ext cx="59549" cy="79733"/>
              <a:chOff x="3586375" y="2281300"/>
              <a:chExt cx="125025" cy="175275"/>
            </a:xfrm>
          </p:grpSpPr>
          <p:sp>
            <p:nvSpPr>
              <p:cNvPr id="198" name="Google Shape;2952;p75">
                <a:extLst>
                  <a:ext uri="{FF2B5EF4-FFF2-40B4-BE49-F238E27FC236}">
                    <a16:creationId xmlns:a16="http://schemas.microsoft.com/office/drawing/2014/main" id="{1462BA35-74AE-410F-8901-BE9BC21B57E4}"/>
                  </a:ext>
                </a:extLst>
              </p:cNvPr>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2953;p75">
                <a:extLst>
                  <a:ext uri="{FF2B5EF4-FFF2-40B4-BE49-F238E27FC236}">
                    <a16:creationId xmlns:a16="http://schemas.microsoft.com/office/drawing/2014/main" id="{C549AD4F-C0B3-4AE3-8788-BC52D5B982AA}"/>
                  </a:ext>
                </a:extLst>
              </p:cNvPr>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 name="Google Shape;2954;p75">
              <a:extLst>
                <a:ext uri="{FF2B5EF4-FFF2-40B4-BE49-F238E27FC236}">
                  <a16:creationId xmlns:a16="http://schemas.microsoft.com/office/drawing/2014/main" id="{03E550B2-42EB-4462-BCB1-03F5E5587CA8}"/>
                </a:ext>
              </a:extLst>
            </p:cNvPr>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 name="Google Shape;2955;p75">
              <a:extLst>
                <a:ext uri="{FF2B5EF4-FFF2-40B4-BE49-F238E27FC236}">
                  <a16:creationId xmlns:a16="http://schemas.microsoft.com/office/drawing/2014/main" id="{D90E4623-9C2B-4498-9B56-5472EF3497DD}"/>
                </a:ext>
              </a:extLst>
            </p:cNvPr>
            <p:cNvGrpSpPr/>
            <p:nvPr/>
          </p:nvGrpSpPr>
          <p:grpSpPr>
            <a:xfrm>
              <a:off x="4513224" y="3221724"/>
              <a:ext cx="274563" cy="280321"/>
              <a:chOff x="5298975" y="3412225"/>
              <a:chExt cx="576450" cy="616225"/>
            </a:xfrm>
          </p:grpSpPr>
          <p:sp>
            <p:nvSpPr>
              <p:cNvPr id="196" name="Google Shape;2956;p75">
                <a:extLst>
                  <a:ext uri="{FF2B5EF4-FFF2-40B4-BE49-F238E27FC236}">
                    <a16:creationId xmlns:a16="http://schemas.microsoft.com/office/drawing/2014/main" id="{0EAF6B5D-703D-4A0C-ACE4-D89C63BA7066}"/>
                  </a:ext>
                </a:extLst>
              </p:cNvPr>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97" name="Google Shape;2957;p75">
                <a:extLst>
                  <a:ext uri="{FF2B5EF4-FFF2-40B4-BE49-F238E27FC236}">
                    <a16:creationId xmlns:a16="http://schemas.microsoft.com/office/drawing/2014/main" id="{B0D5C0DA-158D-4BDF-90FB-654BD91E820E}"/>
                  </a:ext>
                </a:extLst>
              </p:cNvPr>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 name="Google Shape;2958;p75">
              <a:extLst>
                <a:ext uri="{FF2B5EF4-FFF2-40B4-BE49-F238E27FC236}">
                  <a16:creationId xmlns:a16="http://schemas.microsoft.com/office/drawing/2014/main" id="{C3559AF8-EE24-49A5-B47F-D58A26AECC76}"/>
                </a:ext>
              </a:extLst>
            </p:cNvPr>
            <p:cNvGrpSpPr/>
            <p:nvPr/>
          </p:nvGrpSpPr>
          <p:grpSpPr>
            <a:xfrm>
              <a:off x="4824403" y="3421846"/>
              <a:ext cx="110132" cy="130647"/>
              <a:chOff x="5952300" y="3852150"/>
              <a:chExt cx="231225" cy="287200"/>
            </a:xfrm>
          </p:grpSpPr>
          <p:sp>
            <p:nvSpPr>
              <p:cNvPr id="194" name="Google Shape;2959;p75">
                <a:extLst>
                  <a:ext uri="{FF2B5EF4-FFF2-40B4-BE49-F238E27FC236}">
                    <a16:creationId xmlns:a16="http://schemas.microsoft.com/office/drawing/2014/main" id="{F20BCDC7-1C6F-4265-BB24-2F5A9D7727B7}"/>
                  </a:ext>
                </a:extLst>
              </p:cNvPr>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2960;p75">
                <a:extLst>
                  <a:ext uri="{FF2B5EF4-FFF2-40B4-BE49-F238E27FC236}">
                    <a16:creationId xmlns:a16="http://schemas.microsoft.com/office/drawing/2014/main" id="{B2C2F150-3B8C-4C91-B76C-F1F584862863}"/>
                  </a:ext>
                </a:extLst>
              </p:cNvPr>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 name="Google Shape;2961;p75">
              <a:extLst>
                <a:ext uri="{FF2B5EF4-FFF2-40B4-BE49-F238E27FC236}">
                  <a16:creationId xmlns:a16="http://schemas.microsoft.com/office/drawing/2014/main" id="{4D7A7919-4B50-4195-A8F4-3169A351AC9B}"/>
                </a:ext>
              </a:extLst>
            </p:cNvPr>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2962;p75">
              <a:extLst>
                <a:ext uri="{FF2B5EF4-FFF2-40B4-BE49-F238E27FC236}">
                  <a16:creationId xmlns:a16="http://schemas.microsoft.com/office/drawing/2014/main" id="{CBA26685-6FE0-449B-99C5-6CF708004CFA}"/>
                </a:ext>
              </a:extLst>
            </p:cNvPr>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2963;p75">
              <a:extLst>
                <a:ext uri="{FF2B5EF4-FFF2-40B4-BE49-F238E27FC236}">
                  <a16:creationId xmlns:a16="http://schemas.microsoft.com/office/drawing/2014/main" id="{325DB031-97EB-4BCB-9D2E-48A26D09609D}"/>
                </a:ext>
              </a:extLst>
            </p:cNvPr>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2964;p75">
              <a:extLst>
                <a:ext uri="{FF2B5EF4-FFF2-40B4-BE49-F238E27FC236}">
                  <a16:creationId xmlns:a16="http://schemas.microsoft.com/office/drawing/2014/main" id="{0EB6CD94-339D-41E5-A60E-79E69881D492}"/>
                </a:ext>
              </a:extLst>
            </p:cNvPr>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2965;p75">
              <a:extLst>
                <a:ext uri="{FF2B5EF4-FFF2-40B4-BE49-F238E27FC236}">
                  <a16:creationId xmlns:a16="http://schemas.microsoft.com/office/drawing/2014/main" id="{7EEB8709-9849-4A1E-B6A6-151268B6527D}"/>
                </a:ext>
              </a:extLst>
            </p:cNvPr>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2966;p75">
              <a:extLst>
                <a:ext uri="{FF2B5EF4-FFF2-40B4-BE49-F238E27FC236}">
                  <a16:creationId xmlns:a16="http://schemas.microsoft.com/office/drawing/2014/main" id="{E9820261-F30E-4DD8-BE7A-4581A29FB8CA}"/>
                </a:ext>
              </a:extLst>
            </p:cNvPr>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2967;p75">
              <a:extLst>
                <a:ext uri="{FF2B5EF4-FFF2-40B4-BE49-F238E27FC236}">
                  <a16:creationId xmlns:a16="http://schemas.microsoft.com/office/drawing/2014/main" id="{5C2374BA-10FF-4D3C-A135-86D7A7D80BE6}"/>
                </a:ext>
              </a:extLst>
            </p:cNvPr>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2968;p75">
              <a:extLst>
                <a:ext uri="{FF2B5EF4-FFF2-40B4-BE49-F238E27FC236}">
                  <a16:creationId xmlns:a16="http://schemas.microsoft.com/office/drawing/2014/main" id="{202FBFBF-D0C7-48FA-8812-72048A8C9BA5}"/>
                </a:ext>
              </a:extLst>
            </p:cNvPr>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6" name="Google Shape;2969;p75">
              <a:extLst>
                <a:ext uri="{FF2B5EF4-FFF2-40B4-BE49-F238E27FC236}">
                  <a16:creationId xmlns:a16="http://schemas.microsoft.com/office/drawing/2014/main" id="{736A3601-9C11-47DF-8AF8-CA8E4AC39003}"/>
                </a:ext>
              </a:extLst>
            </p:cNvPr>
            <p:cNvGrpSpPr/>
            <p:nvPr/>
          </p:nvGrpSpPr>
          <p:grpSpPr>
            <a:xfrm>
              <a:off x="4295710" y="3079670"/>
              <a:ext cx="14968" cy="27135"/>
              <a:chOff x="4842300" y="3099950"/>
              <a:chExt cx="31425" cy="59650"/>
            </a:xfrm>
          </p:grpSpPr>
          <p:sp>
            <p:nvSpPr>
              <p:cNvPr id="190" name="Google Shape;2970;p75">
                <a:extLst>
                  <a:ext uri="{FF2B5EF4-FFF2-40B4-BE49-F238E27FC236}">
                    <a16:creationId xmlns:a16="http://schemas.microsoft.com/office/drawing/2014/main" id="{76423F70-8221-44B8-9F76-369A44113E6A}"/>
                  </a:ext>
                </a:extLst>
              </p:cNvPr>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2971;p75">
                <a:extLst>
                  <a:ext uri="{FF2B5EF4-FFF2-40B4-BE49-F238E27FC236}">
                    <a16:creationId xmlns:a16="http://schemas.microsoft.com/office/drawing/2014/main" id="{07011EE0-B18B-4E9C-A2BE-9E1930662FE7}"/>
                  </a:ext>
                </a:extLst>
              </p:cNvPr>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2972;p75">
                <a:extLst>
                  <a:ext uri="{FF2B5EF4-FFF2-40B4-BE49-F238E27FC236}">
                    <a16:creationId xmlns:a16="http://schemas.microsoft.com/office/drawing/2014/main" id="{794EB044-FFE7-4B92-9EFF-B7091C086EE1}"/>
                  </a:ext>
                </a:extLst>
              </p:cNvPr>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2973;p75">
                <a:extLst>
                  <a:ext uri="{FF2B5EF4-FFF2-40B4-BE49-F238E27FC236}">
                    <a16:creationId xmlns:a16="http://schemas.microsoft.com/office/drawing/2014/main" id="{AE819B20-B61C-4113-A53A-357E2B73F1AD}"/>
                  </a:ext>
                </a:extLst>
              </p:cNvPr>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7" name="Google Shape;2974;p75">
              <a:extLst>
                <a:ext uri="{FF2B5EF4-FFF2-40B4-BE49-F238E27FC236}">
                  <a16:creationId xmlns:a16="http://schemas.microsoft.com/office/drawing/2014/main" id="{F363A776-1276-467C-8B56-C7FED63FBC6F}"/>
                </a:ext>
              </a:extLst>
            </p:cNvPr>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2975;p75">
              <a:extLst>
                <a:ext uri="{FF2B5EF4-FFF2-40B4-BE49-F238E27FC236}">
                  <a16:creationId xmlns:a16="http://schemas.microsoft.com/office/drawing/2014/main" id="{2F104AC7-AEB8-4A1C-8632-932625D60067}"/>
                </a:ext>
              </a:extLst>
            </p:cNvPr>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2976;p75">
              <a:extLst>
                <a:ext uri="{FF2B5EF4-FFF2-40B4-BE49-F238E27FC236}">
                  <a16:creationId xmlns:a16="http://schemas.microsoft.com/office/drawing/2014/main" id="{830EE512-C994-4687-AC79-0ECA336F14CA}"/>
                </a:ext>
              </a:extLst>
            </p:cNvPr>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2977;p75">
              <a:extLst>
                <a:ext uri="{FF2B5EF4-FFF2-40B4-BE49-F238E27FC236}">
                  <a16:creationId xmlns:a16="http://schemas.microsoft.com/office/drawing/2014/main" id="{44E53B1A-B942-4D5D-A70F-33F8D577B61A}"/>
                </a:ext>
              </a:extLst>
            </p:cNvPr>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2978;p75">
              <a:extLst>
                <a:ext uri="{FF2B5EF4-FFF2-40B4-BE49-F238E27FC236}">
                  <a16:creationId xmlns:a16="http://schemas.microsoft.com/office/drawing/2014/main" id="{44C8EDCB-5CBA-442B-8155-B10BE35E8F90}"/>
                </a:ext>
              </a:extLst>
            </p:cNvPr>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2979;p75">
              <a:extLst>
                <a:ext uri="{FF2B5EF4-FFF2-40B4-BE49-F238E27FC236}">
                  <a16:creationId xmlns:a16="http://schemas.microsoft.com/office/drawing/2014/main" id="{33AB44B9-4AD5-40AE-B378-88CBB02F3690}"/>
                </a:ext>
              </a:extLst>
            </p:cNvPr>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2980;p75">
              <a:extLst>
                <a:ext uri="{FF2B5EF4-FFF2-40B4-BE49-F238E27FC236}">
                  <a16:creationId xmlns:a16="http://schemas.microsoft.com/office/drawing/2014/main" id="{FB8D530C-7284-457F-B4B7-227D013D2675}"/>
                </a:ext>
              </a:extLst>
            </p:cNvPr>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2981;p75">
              <a:extLst>
                <a:ext uri="{FF2B5EF4-FFF2-40B4-BE49-F238E27FC236}">
                  <a16:creationId xmlns:a16="http://schemas.microsoft.com/office/drawing/2014/main" id="{304A2977-11DC-4819-AE91-44EA175D659C}"/>
                </a:ext>
              </a:extLst>
            </p:cNvPr>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5" name="Google Shape;2982;p75">
              <a:extLst>
                <a:ext uri="{FF2B5EF4-FFF2-40B4-BE49-F238E27FC236}">
                  <a16:creationId xmlns:a16="http://schemas.microsoft.com/office/drawing/2014/main" id="{8446BBC0-316A-460F-BA4E-60DAB3747A0A}"/>
                </a:ext>
              </a:extLst>
            </p:cNvPr>
            <p:cNvGrpSpPr/>
            <p:nvPr/>
          </p:nvGrpSpPr>
          <p:grpSpPr>
            <a:xfrm>
              <a:off x="3831056" y="2816010"/>
              <a:ext cx="37378" cy="27612"/>
              <a:chOff x="3866750" y="2520350"/>
              <a:chExt cx="78475" cy="60700"/>
            </a:xfrm>
          </p:grpSpPr>
          <p:sp>
            <p:nvSpPr>
              <p:cNvPr id="186" name="Google Shape;2983;p75">
                <a:extLst>
                  <a:ext uri="{FF2B5EF4-FFF2-40B4-BE49-F238E27FC236}">
                    <a16:creationId xmlns:a16="http://schemas.microsoft.com/office/drawing/2014/main" id="{529745B4-8A30-4433-B611-1682100DC14D}"/>
                  </a:ext>
                </a:extLst>
              </p:cNvPr>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2984;p75">
                <a:extLst>
                  <a:ext uri="{FF2B5EF4-FFF2-40B4-BE49-F238E27FC236}">
                    <a16:creationId xmlns:a16="http://schemas.microsoft.com/office/drawing/2014/main" id="{C1CB4450-6144-4C03-8847-C510AEB7C94D}"/>
                  </a:ext>
                </a:extLst>
              </p:cNvPr>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2985;p75">
                <a:extLst>
                  <a:ext uri="{FF2B5EF4-FFF2-40B4-BE49-F238E27FC236}">
                    <a16:creationId xmlns:a16="http://schemas.microsoft.com/office/drawing/2014/main" id="{F12F88AA-EB0E-458B-80B8-398A60094ABD}"/>
                  </a:ext>
                </a:extLst>
              </p:cNvPr>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2986;p75">
                <a:extLst>
                  <a:ext uri="{FF2B5EF4-FFF2-40B4-BE49-F238E27FC236}">
                    <a16:creationId xmlns:a16="http://schemas.microsoft.com/office/drawing/2014/main" id="{0119B3ED-5BC3-49F4-9E36-4D3951D2E5E7}"/>
                  </a:ext>
                </a:extLst>
              </p:cNvPr>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6" name="Google Shape;2987;p75">
              <a:extLst>
                <a:ext uri="{FF2B5EF4-FFF2-40B4-BE49-F238E27FC236}">
                  <a16:creationId xmlns:a16="http://schemas.microsoft.com/office/drawing/2014/main" id="{D9E8FA3A-D2F9-43F9-8743-CB1F40D855A2}"/>
                </a:ext>
              </a:extLst>
            </p:cNvPr>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2988;p75">
              <a:extLst>
                <a:ext uri="{FF2B5EF4-FFF2-40B4-BE49-F238E27FC236}">
                  <a16:creationId xmlns:a16="http://schemas.microsoft.com/office/drawing/2014/main" id="{441C715B-4288-4E12-B5A3-2C0AB8E1689D}"/>
                </a:ext>
              </a:extLst>
            </p:cNvPr>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2989;p75">
              <a:extLst>
                <a:ext uri="{FF2B5EF4-FFF2-40B4-BE49-F238E27FC236}">
                  <a16:creationId xmlns:a16="http://schemas.microsoft.com/office/drawing/2014/main" id="{37CFF415-C28A-4505-B7DA-A50389069D08}"/>
                </a:ext>
              </a:extLst>
            </p:cNvPr>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2990;p75">
              <a:extLst>
                <a:ext uri="{FF2B5EF4-FFF2-40B4-BE49-F238E27FC236}">
                  <a16:creationId xmlns:a16="http://schemas.microsoft.com/office/drawing/2014/main" id="{5EFCC9B2-B4A5-418E-95A9-478CCE714F52}"/>
                </a:ext>
              </a:extLst>
            </p:cNvPr>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2991;p75">
              <a:extLst>
                <a:ext uri="{FF2B5EF4-FFF2-40B4-BE49-F238E27FC236}">
                  <a16:creationId xmlns:a16="http://schemas.microsoft.com/office/drawing/2014/main" id="{731EDA4C-BB54-48D8-AB64-198D14981D05}"/>
                </a:ext>
              </a:extLst>
            </p:cNvPr>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2992;p75">
              <a:extLst>
                <a:ext uri="{FF2B5EF4-FFF2-40B4-BE49-F238E27FC236}">
                  <a16:creationId xmlns:a16="http://schemas.microsoft.com/office/drawing/2014/main" id="{73BDBF0F-5253-4180-8107-56E1713E757F}"/>
                </a:ext>
              </a:extLst>
            </p:cNvPr>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2993;p75">
              <a:extLst>
                <a:ext uri="{FF2B5EF4-FFF2-40B4-BE49-F238E27FC236}">
                  <a16:creationId xmlns:a16="http://schemas.microsoft.com/office/drawing/2014/main" id="{CA08CFA8-0B9E-488C-8A29-42F6E43DF32F}"/>
                </a:ext>
              </a:extLst>
            </p:cNvPr>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2994;p75">
              <a:extLst>
                <a:ext uri="{FF2B5EF4-FFF2-40B4-BE49-F238E27FC236}">
                  <a16:creationId xmlns:a16="http://schemas.microsoft.com/office/drawing/2014/main" id="{3D866A1E-5100-4285-9CEC-A6E1B873858B}"/>
                </a:ext>
              </a:extLst>
            </p:cNvPr>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2995;p75">
              <a:extLst>
                <a:ext uri="{FF2B5EF4-FFF2-40B4-BE49-F238E27FC236}">
                  <a16:creationId xmlns:a16="http://schemas.microsoft.com/office/drawing/2014/main" id="{A7492290-B1FF-471B-A552-6C44A5CB337D}"/>
                </a:ext>
              </a:extLst>
            </p:cNvPr>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2996;p75">
              <a:extLst>
                <a:ext uri="{FF2B5EF4-FFF2-40B4-BE49-F238E27FC236}">
                  <a16:creationId xmlns:a16="http://schemas.microsoft.com/office/drawing/2014/main" id="{7C2EC722-6239-4E71-9A25-37F4CB283B22}"/>
                </a:ext>
              </a:extLst>
            </p:cNvPr>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2997;p75">
              <a:extLst>
                <a:ext uri="{FF2B5EF4-FFF2-40B4-BE49-F238E27FC236}">
                  <a16:creationId xmlns:a16="http://schemas.microsoft.com/office/drawing/2014/main" id="{59F94EA0-10B5-40C5-903D-1E687FA5049E}"/>
                </a:ext>
              </a:extLst>
            </p:cNvPr>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2998;p75">
              <a:extLst>
                <a:ext uri="{FF2B5EF4-FFF2-40B4-BE49-F238E27FC236}">
                  <a16:creationId xmlns:a16="http://schemas.microsoft.com/office/drawing/2014/main" id="{26360C5E-C401-45DB-9811-AECDC73D6C4D}"/>
                </a:ext>
              </a:extLst>
            </p:cNvPr>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2999;p75">
              <a:extLst>
                <a:ext uri="{FF2B5EF4-FFF2-40B4-BE49-F238E27FC236}">
                  <a16:creationId xmlns:a16="http://schemas.microsoft.com/office/drawing/2014/main" id="{22C5C1D8-90A3-42BB-8905-472ECE7D429D}"/>
                </a:ext>
              </a:extLst>
            </p:cNvPr>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3000;p75">
              <a:extLst>
                <a:ext uri="{FF2B5EF4-FFF2-40B4-BE49-F238E27FC236}">
                  <a16:creationId xmlns:a16="http://schemas.microsoft.com/office/drawing/2014/main" id="{535C158D-359A-4221-B8D9-14C42C038E45}"/>
                </a:ext>
              </a:extLst>
            </p:cNvPr>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3001;p75">
              <a:extLst>
                <a:ext uri="{FF2B5EF4-FFF2-40B4-BE49-F238E27FC236}">
                  <a16:creationId xmlns:a16="http://schemas.microsoft.com/office/drawing/2014/main" id="{EE108004-40D3-4402-B42C-F0C62370E736}"/>
                </a:ext>
              </a:extLst>
            </p:cNvPr>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3002;p75">
              <a:extLst>
                <a:ext uri="{FF2B5EF4-FFF2-40B4-BE49-F238E27FC236}">
                  <a16:creationId xmlns:a16="http://schemas.microsoft.com/office/drawing/2014/main" id="{2F0841B7-CED2-443D-9365-660DC135D46A}"/>
                </a:ext>
              </a:extLst>
            </p:cNvPr>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3003;p75">
              <a:extLst>
                <a:ext uri="{FF2B5EF4-FFF2-40B4-BE49-F238E27FC236}">
                  <a16:creationId xmlns:a16="http://schemas.microsoft.com/office/drawing/2014/main" id="{14B9B6C9-71D7-413D-9105-20D6E5DA8F9D}"/>
                </a:ext>
              </a:extLst>
            </p:cNvPr>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23" name="Google Shape;3004;p75">
              <a:extLst>
                <a:ext uri="{FF2B5EF4-FFF2-40B4-BE49-F238E27FC236}">
                  <a16:creationId xmlns:a16="http://schemas.microsoft.com/office/drawing/2014/main" id="{1D6F6133-8B48-42D6-966D-54FCA762DF7D}"/>
                </a:ext>
              </a:extLst>
            </p:cNvPr>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3005;p75">
              <a:extLst>
                <a:ext uri="{FF2B5EF4-FFF2-40B4-BE49-F238E27FC236}">
                  <a16:creationId xmlns:a16="http://schemas.microsoft.com/office/drawing/2014/main" id="{98C2BFF3-003C-441A-A57F-819035E1CBE9}"/>
                </a:ext>
              </a:extLst>
            </p:cNvPr>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3006;p75">
              <a:extLst>
                <a:ext uri="{FF2B5EF4-FFF2-40B4-BE49-F238E27FC236}">
                  <a16:creationId xmlns:a16="http://schemas.microsoft.com/office/drawing/2014/main" id="{DC8C80FC-18D6-4DF6-8002-0C0E85EF0C3F}"/>
                </a:ext>
              </a:extLst>
            </p:cNvPr>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3007;p75">
              <a:extLst>
                <a:ext uri="{FF2B5EF4-FFF2-40B4-BE49-F238E27FC236}">
                  <a16:creationId xmlns:a16="http://schemas.microsoft.com/office/drawing/2014/main" id="{FE145FEF-574F-4B4B-8FDE-7887D9E098A6}"/>
                </a:ext>
              </a:extLst>
            </p:cNvPr>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3008;p75">
              <a:extLst>
                <a:ext uri="{FF2B5EF4-FFF2-40B4-BE49-F238E27FC236}">
                  <a16:creationId xmlns:a16="http://schemas.microsoft.com/office/drawing/2014/main" id="{ACD4BB0B-7A62-4E23-B6BD-0F01DF6FFB7A}"/>
                </a:ext>
              </a:extLst>
            </p:cNvPr>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3009;p75">
              <a:extLst>
                <a:ext uri="{FF2B5EF4-FFF2-40B4-BE49-F238E27FC236}">
                  <a16:creationId xmlns:a16="http://schemas.microsoft.com/office/drawing/2014/main" id="{25AE8460-1FF4-45E3-8DDE-AF8DC1835A1B}"/>
                </a:ext>
              </a:extLst>
            </p:cNvPr>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3010;p75">
              <a:extLst>
                <a:ext uri="{FF2B5EF4-FFF2-40B4-BE49-F238E27FC236}">
                  <a16:creationId xmlns:a16="http://schemas.microsoft.com/office/drawing/2014/main" id="{C5DA1E38-8596-41DF-B04A-04C771B9620F}"/>
                </a:ext>
              </a:extLst>
            </p:cNvPr>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3011;p75">
              <a:extLst>
                <a:ext uri="{FF2B5EF4-FFF2-40B4-BE49-F238E27FC236}">
                  <a16:creationId xmlns:a16="http://schemas.microsoft.com/office/drawing/2014/main" id="{494FDF21-7B91-4650-9B3B-023DEDD2EAF3}"/>
                </a:ext>
              </a:extLst>
            </p:cNvPr>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3012;p75">
              <a:extLst>
                <a:ext uri="{FF2B5EF4-FFF2-40B4-BE49-F238E27FC236}">
                  <a16:creationId xmlns:a16="http://schemas.microsoft.com/office/drawing/2014/main" id="{1AAD5DCE-7C89-4B43-B210-599FF0892C93}"/>
                </a:ext>
              </a:extLst>
            </p:cNvPr>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3013;p75">
              <a:extLst>
                <a:ext uri="{FF2B5EF4-FFF2-40B4-BE49-F238E27FC236}">
                  <a16:creationId xmlns:a16="http://schemas.microsoft.com/office/drawing/2014/main" id="{24F976DE-4FC3-4A5E-863A-0951C0DAF977}"/>
                </a:ext>
              </a:extLst>
            </p:cNvPr>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3014;p75">
              <a:extLst>
                <a:ext uri="{FF2B5EF4-FFF2-40B4-BE49-F238E27FC236}">
                  <a16:creationId xmlns:a16="http://schemas.microsoft.com/office/drawing/2014/main" id="{B80A0873-0A27-4D1C-A18E-ED17DF34D945}"/>
                </a:ext>
              </a:extLst>
            </p:cNvPr>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3015;p75">
              <a:extLst>
                <a:ext uri="{FF2B5EF4-FFF2-40B4-BE49-F238E27FC236}">
                  <a16:creationId xmlns:a16="http://schemas.microsoft.com/office/drawing/2014/main" id="{4D10955D-6042-4A73-8C3A-AF94DCD2DF86}"/>
                </a:ext>
              </a:extLst>
            </p:cNvPr>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35" name="Google Shape;3016;p75">
              <a:extLst>
                <a:ext uri="{FF2B5EF4-FFF2-40B4-BE49-F238E27FC236}">
                  <a16:creationId xmlns:a16="http://schemas.microsoft.com/office/drawing/2014/main" id="{F0BFBD7E-0CF6-4CDA-8673-1910C4A81595}"/>
                </a:ext>
              </a:extLst>
            </p:cNvPr>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3017;p75">
              <a:extLst>
                <a:ext uri="{FF2B5EF4-FFF2-40B4-BE49-F238E27FC236}">
                  <a16:creationId xmlns:a16="http://schemas.microsoft.com/office/drawing/2014/main" id="{20CB9568-32F4-4287-88E6-5B04130F8F22}"/>
                </a:ext>
              </a:extLst>
            </p:cNvPr>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3018;p75">
              <a:extLst>
                <a:ext uri="{FF2B5EF4-FFF2-40B4-BE49-F238E27FC236}">
                  <a16:creationId xmlns:a16="http://schemas.microsoft.com/office/drawing/2014/main" id="{01ED077D-8694-4535-8A9B-CBE70C8DED5D}"/>
                </a:ext>
              </a:extLst>
            </p:cNvPr>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3019;p75">
              <a:extLst>
                <a:ext uri="{FF2B5EF4-FFF2-40B4-BE49-F238E27FC236}">
                  <a16:creationId xmlns:a16="http://schemas.microsoft.com/office/drawing/2014/main" id="{CDCBD424-0C85-4686-A24F-94BCE7C99BF4}"/>
                </a:ext>
              </a:extLst>
            </p:cNvPr>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3020;p75">
              <a:extLst>
                <a:ext uri="{FF2B5EF4-FFF2-40B4-BE49-F238E27FC236}">
                  <a16:creationId xmlns:a16="http://schemas.microsoft.com/office/drawing/2014/main" id="{0C0FDD11-B318-4485-8518-B6AA74B6E41A}"/>
                </a:ext>
              </a:extLst>
            </p:cNvPr>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3021;p75">
              <a:extLst>
                <a:ext uri="{FF2B5EF4-FFF2-40B4-BE49-F238E27FC236}">
                  <a16:creationId xmlns:a16="http://schemas.microsoft.com/office/drawing/2014/main" id="{B9C71585-42D5-48D3-92DC-2635AE1B7771}"/>
                </a:ext>
              </a:extLst>
            </p:cNvPr>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3022;p75">
              <a:extLst>
                <a:ext uri="{FF2B5EF4-FFF2-40B4-BE49-F238E27FC236}">
                  <a16:creationId xmlns:a16="http://schemas.microsoft.com/office/drawing/2014/main" id="{6074631C-A716-49D1-806F-04D4E42D4818}"/>
                </a:ext>
              </a:extLst>
            </p:cNvPr>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3023;p75">
              <a:extLst>
                <a:ext uri="{FF2B5EF4-FFF2-40B4-BE49-F238E27FC236}">
                  <a16:creationId xmlns:a16="http://schemas.microsoft.com/office/drawing/2014/main" id="{7F8144A3-80D8-4738-B1E0-40757F85EE5E}"/>
                </a:ext>
              </a:extLst>
            </p:cNvPr>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3024;p75">
              <a:extLst>
                <a:ext uri="{FF2B5EF4-FFF2-40B4-BE49-F238E27FC236}">
                  <a16:creationId xmlns:a16="http://schemas.microsoft.com/office/drawing/2014/main" id="{DD859B2C-2E26-451F-9FD3-699367DE7541}"/>
                </a:ext>
              </a:extLst>
            </p:cNvPr>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3025;p75">
              <a:extLst>
                <a:ext uri="{FF2B5EF4-FFF2-40B4-BE49-F238E27FC236}">
                  <a16:creationId xmlns:a16="http://schemas.microsoft.com/office/drawing/2014/main" id="{1F6AC560-2C4F-40BE-A7BC-F52967B17E04}"/>
                </a:ext>
              </a:extLst>
            </p:cNvPr>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3026;p75">
              <a:extLst>
                <a:ext uri="{FF2B5EF4-FFF2-40B4-BE49-F238E27FC236}">
                  <a16:creationId xmlns:a16="http://schemas.microsoft.com/office/drawing/2014/main" id="{6E25C313-623C-4912-9125-89D9A99A8D90}"/>
                </a:ext>
              </a:extLst>
            </p:cNvPr>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3027;p75">
              <a:extLst>
                <a:ext uri="{FF2B5EF4-FFF2-40B4-BE49-F238E27FC236}">
                  <a16:creationId xmlns:a16="http://schemas.microsoft.com/office/drawing/2014/main" id="{B4B322D3-D731-4AB3-9444-960D63F6AEED}"/>
                </a:ext>
              </a:extLst>
            </p:cNvPr>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3028;p75">
              <a:extLst>
                <a:ext uri="{FF2B5EF4-FFF2-40B4-BE49-F238E27FC236}">
                  <a16:creationId xmlns:a16="http://schemas.microsoft.com/office/drawing/2014/main" id="{E7C78E17-3253-4A67-8F50-1000BC9E9965}"/>
                </a:ext>
              </a:extLst>
            </p:cNvPr>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8" name="Google Shape;3029;p75">
              <a:extLst>
                <a:ext uri="{FF2B5EF4-FFF2-40B4-BE49-F238E27FC236}">
                  <a16:creationId xmlns:a16="http://schemas.microsoft.com/office/drawing/2014/main" id="{BF9119A5-996C-449B-9E1E-5E6B9ECC95E2}"/>
                </a:ext>
              </a:extLst>
            </p:cNvPr>
            <p:cNvGrpSpPr/>
            <p:nvPr/>
          </p:nvGrpSpPr>
          <p:grpSpPr>
            <a:xfrm>
              <a:off x="3632736" y="3051591"/>
              <a:ext cx="63288" cy="45217"/>
              <a:chOff x="3450375" y="3038225"/>
              <a:chExt cx="132875" cy="99400"/>
            </a:xfrm>
          </p:grpSpPr>
          <p:sp>
            <p:nvSpPr>
              <p:cNvPr id="184" name="Google Shape;3030;p75">
                <a:extLst>
                  <a:ext uri="{FF2B5EF4-FFF2-40B4-BE49-F238E27FC236}">
                    <a16:creationId xmlns:a16="http://schemas.microsoft.com/office/drawing/2014/main" id="{1420D266-232B-4B50-9380-BE2FAD706C42}"/>
                  </a:ext>
                </a:extLst>
              </p:cNvPr>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3031;p75">
                <a:extLst>
                  <a:ext uri="{FF2B5EF4-FFF2-40B4-BE49-F238E27FC236}">
                    <a16:creationId xmlns:a16="http://schemas.microsoft.com/office/drawing/2014/main" id="{6D872649-5B07-4D71-A1A4-7C9CD88AA187}"/>
                  </a:ext>
                </a:extLst>
              </p:cNvPr>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9" name="Google Shape;3032;p75">
              <a:extLst>
                <a:ext uri="{FF2B5EF4-FFF2-40B4-BE49-F238E27FC236}">
                  <a16:creationId xmlns:a16="http://schemas.microsoft.com/office/drawing/2014/main" id="{A9310753-9718-4E43-886A-CCDABAEAE756}"/>
                </a:ext>
              </a:extLst>
            </p:cNvPr>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3033;p75">
              <a:extLst>
                <a:ext uri="{FF2B5EF4-FFF2-40B4-BE49-F238E27FC236}">
                  <a16:creationId xmlns:a16="http://schemas.microsoft.com/office/drawing/2014/main" id="{29EF14DF-6266-4389-911C-BCC64019A898}"/>
                </a:ext>
              </a:extLst>
            </p:cNvPr>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3034;p75">
              <a:extLst>
                <a:ext uri="{FF2B5EF4-FFF2-40B4-BE49-F238E27FC236}">
                  <a16:creationId xmlns:a16="http://schemas.microsoft.com/office/drawing/2014/main" id="{26B729EB-E48C-4D85-9780-5F50114D4A5D}"/>
                </a:ext>
              </a:extLst>
            </p:cNvPr>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3035;p75">
              <a:extLst>
                <a:ext uri="{FF2B5EF4-FFF2-40B4-BE49-F238E27FC236}">
                  <a16:creationId xmlns:a16="http://schemas.microsoft.com/office/drawing/2014/main" id="{48414459-DEAD-4729-B734-443F547BD7A7}"/>
                </a:ext>
              </a:extLst>
            </p:cNvPr>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3036;p75">
              <a:extLst>
                <a:ext uri="{FF2B5EF4-FFF2-40B4-BE49-F238E27FC236}">
                  <a16:creationId xmlns:a16="http://schemas.microsoft.com/office/drawing/2014/main" id="{26F3B732-5A4C-4EBF-8AFB-0AFE766E8747}"/>
                </a:ext>
              </a:extLst>
            </p:cNvPr>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3037;p75">
              <a:extLst>
                <a:ext uri="{FF2B5EF4-FFF2-40B4-BE49-F238E27FC236}">
                  <a16:creationId xmlns:a16="http://schemas.microsoft.com/office/drawing/2014/main" id="{290AECA4-A210-4AA1-8A93-4784BF71C58D}"/>
                </a:ext>
              </a:extLst>
            </p:cNvPr>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3038;p75">
              <a:extLst>
                <a:ext uri="{FF2B5EF4-FFF2-40B4-BE49-F238E27FC236}">
                  <a16:creationId xmlns:a16="http://schemas.microsoft.com/office/drawing/2014/main" id="{97C07C46-43FC-462A-A3B0-550E177CF160}"/>
                </a:ext>
              </a:extLst>
            </p:cNvPr>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3039;p75">
              <a:extLst>
                <a:ext uri="{FF2B5EF4-FFF2-40B4-BE49-F238E27FC236}">
                  <a16:creationId xmlns:a16="http://schemas.microsoft.com/office/drawing/2014/main" id="{FC23ABB7-0FC4-4455-BD09-7CC16E9CB34F}"/>
                </a:ext>
              </a:extLst>
            </p:cNvPr>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3040;p75">
              <a:extLst>
                <a:ext uri="{FF2B5EF4-FFF2-40B4-BE49-F238E27FC236}">
                  <a16:creationId xmlns:a16="http://schemas.microsoft.com/office/drawing/2014/main" id="{68993847-F325-403A-8923-D31E2BBADD27}"/>
                </a:ext>
              </a:extLst>
            </p:cNvPr>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58" name="Google Shape;3041;p75">
              <a:extLst>
                <a:ext uri="{FF2B5EF4-FFF2-40B4-BE49-F238E27FC236}">
                  <a16:creationId xmlns:a16="http://schemas.microsoft.com/office/drawing/2014/main" id="{95D7B675-5C48-40A2-A191-FC74A06F2C04}"/>
                </a:ext>
              </a:extLst>
            </p:cNvPr>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3042;p75">
              <a:extLst>
                <a:ext uri="{FF2B5EF4-FFF2-40B4-BE49-F238E27FC236}">
                  <a16:creationId xmlns:a16="http://schemas.microsoft.com/office/drawing/2014/main" id="{B88E94F1-F577-4EE4-9BC6-C96FBE25090A}"/>
                </a:ext>
              </a:extLst>
            </p:cNvPr>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3043;p75">
              <a:extLst>
                <a:ext uri="{FF2B5EF4-FFF2-40B4-BE49-F238E27FC236}">
                  <a16:creationId xmlns:a16="http://schemas.microsoft.com/office/drawing/2014/main" id="{98563DD7-ABAF-424D-B96F-85E88D4BA26B}"/>
                </a:ext>
              </a:extLst>
            </p:cNvPr>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3044;p75">
              <a:extLst>
                <a:ext uri="{FF2B5EF4-FFF2-40B4-BE49-F238E27FC236}">
                  <a16:creationId xmlns:a16="http://schemas.microsoft.com/office/drawing/2014/main" id="{21358110-BBE4-49E1-B768-DE92EB59CA85}"/>
                </a:ext>
              </a:extLst>
            </p:cNvPr>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3045;p75">
              <a:extLst>
                <a:ext uri="{FF2B5EF4-FFF2-40B4-BE49-F238E27FC236}">
                  <a16:creationId xmlns:a16="http://schemas.microsoft.com/office/drawing/2014/main" id="{C513ECF3-97A4-4A7F-BB6F-0BC90BB1810F}"/>
                </a:ext>
              </a:extLst>
            </p:cNvPr>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3046;p75">
              <a:extLst>
                <a:ext uri="{FF2B5EF4-FFF2-40B4-BE49-F238E27FC236}">
                  <a16:creationId xmlns:a16="http://schemas.microsoft.com/office/drawing/2014/main" id="{EB80A096-8856-411E-99EF-54186728169A}"/>
                </a:ext>
              </a:extLst>
            </p:cNvPr>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3047;p75">
              <a:extLst>
                <a:ext uri="{FF2B5EF4-FFF2-40B4-BE49-F238E27FC236}">
                  <a16:creationId xmlns:a16="http://schemas.microsoft.com/office/drawing/2014/main" id="{DBD3DD3D-795F-4979-9B0F-004DFBF589AB}"/>
                </a:ext>
              </a:extLst>
            </p:cNvPr>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3048;p75">
              <a:extLst>
                <a:ext uri="{FF2B5EF4-FFF2-40B4-BE49-F238E27FC236}">
                  <a16:creationId xmlns:a16="http://schemas.microsoft.com/office/drawing/2014/main" id="{A42DB890-BF05-40F1-891B-AB206E934AE2}"/>
                </a:ext>
              </a:extLst>
            </p:cNvPr>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3049;p75">
              <a:extLst>
                <a:ext uri="{FF2B5EF4-FFF2-40B4-BE49-F238E27FC236}">
                  <a16:creationId xmlns:a16="http://schemas.microsoft.com/office/drawing/2014/main" id="{15A28DBD-D51C-443F-A1F5-53BD3413F204}"/>
                </a:ext>
              </a:extLst>
            </p:cNvPr>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3050;p75">
              <a:extLst>
                <a:ext uri="{FF2B5EF4-FFF2-40B4-BE49-F238E27FC236}">
                  <a16:creationId xmlns:a16="http://schemas.microsoft.com/office/drawing/2014/main" id="{7572E901-CB25-4D61-8FC9-9E0F2A825C57}"/>
                </a:ext>
              </a:extLst>
            </p:cNvPr>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68" name="Google Shape;3051;p75">
              <a:extLst>
                <a:ext uri="{FF2B5EF4-FFF2-40B4-BE49-F238E27FC236}">
                  <a16:creationId xmlns:a16="http://schemas.microsoft.com/office/drawing/2014/main" id="{79D6B7F2-16CF-4783-94F2-D4250798E23A}"/>
                </a:ext>
              </a:extLst>
            </p:cNvPr>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3052;p75">
              <a:extLst>
                <a:ext uri="{FF2B5EF4-FFF2-40B4-BE49-F238E27FC236}">
                  <a16:creationId xmlns:a16="http://schemas.microsoft.com/office/drawing/2014/main" id="{CD14BC82-F55B-4198-A553-F7E41978A9EB}"/>
                </a:ext>
              </a:extLst>
            </p:cNvPr>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3053;p75">
              <a:extLst>
                <a:ext uri="{FF2B5EF4-FFF2-40B4-BE49-F238E27FC236}">
                  <a16:creationId xmlns:a16="http://schemas.microsoft.com/office/drawing/2014/main" id="{68F434D7-B71F-43FF-8FD0-5C58580C8B63}"/>
                </a:ext>
              </a:extLst>
            </p:cNvPr>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3054;p75">
              <a:extLst>
                <a:ext uri="{FF2B5EF4-FFF2-40B4-BE49-F238E27FC236}">
                  <a16:creationId xmlns:a16="http://schemas.microsoft.com/office/drawing/2014/main" id="{CA7EEDA5-AAB2-4E71-9AA7-DEFA5FA07B90}"/>
                </a:ext>
              </a:extLst>
            </p:cNvPr>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3055;p75">
              <a:extLst>
                <a:ext uri="{FF2B5EF4-FFF2-40B4-BE49-F238E27FC236}">
                  <a16:creationId xmlns:a16="http://schemas.microsoft.com/office/drawing/2014/main" id="{D73D0F2B-4581-40A9-BC39-A9B7BF24CCE9}"/>
                </a:ext>
              </a:extLst>
            </p:cNvPr>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3056;p75">
              <a:extLst>
                <a:ext uri="{FF2B5EF4-FFF2-40B4-BE49-F238E27FC236}">
                  <a16:creationId xmlns:a16="http://schemas.microsoft.com/office/drawing/2014/main" id="{59CEB85D-967D-4F2E-8F5C-7E0C693F48EA}"/>
                </a:ext>
              </a:extLst>
            </p:cNvPr>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74" name="Google Shape;3057;p75">
              <a:extLst>
                <a:ext uri="{FF2B5EF4-FFF2-40B4-BE49-F238E27FC236}">
                  <a16:creationId xmlns:a16="http://schemas.microsoft.com/office/drawing/2014/main" id="{872460BC-5B72-4CFD-B504-36C88F273AB1}"/>
                </a:ext>
              </a:extLst>
            </p:cNvPr>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3058;p75">
              <a:extLst>
                <a:ext uri="{FF2B5EF4-FFF2-40B4-BE49-F238E27FC236}">
                  <a16:creationId xmlns:a16="http://schemas.microsoft.com/office/drawing/2014/main" id="{84B79D74-E014-4676-8387-DC14EB0E7275}"/>
                </a:ext>
              </a:extLst>
            </p:cNvPr>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3059;p75">
              <a:extLst>
                <a:ext uri="{FF2B5EF4-FFF2-40B4-BE49-F238E27FC236}">
                  <a16:creationId xmlns:a16="http://schemas.microsoft.com/office/drawing/2014/main" id="{586CCB0A-BA61-4C80-BB03-8500A861093A}"/>
                </a:ext>
              </a:extLst>
            </p:cNvPr>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3060;p75">
              <a:extLst>
                <a:ext uri="{FF2B5EF4-FFF2-40B4-BE49-F238E27FC236}">
                  <a16:creationId xmlns:a16="http://schemas.microsoft.com/office/drawing/2014/main" id="{3FC205B1-7F57-47EE-AF58-E310650F05F1}"/>
                </a:ext>
              </a:extLst>
            </p:cNvPr>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3061;p75">
              <a:extLst>
                <a:ext uri="{FF2B5EF4-FFF2-40B4-BE49-F238E27FC236}">
                  <a16:creationId xmlns:a16="http://schemas.microsoft.com/office/drawing/2014/main" id="{E068257C-C039-438E-B97A-71318AAFA51D}"/>
                </a:ext>
              </a:extLst>
            </p:cNvPr>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3062;p75">
              <a:extLst>
                <a:ext uri="{FF2B5EF4-FFF2-40B4-BE49-F238E27FC236}">
                  <a16:creationId xmlns:a16="http://schemas.microsoft.com/office/drawing/2014/main" id="{EB7134F2-65D6-4440-836C-6C0824FCA970}"/>
                </a:ext>
              </a:extLst>
            </p:cNvPr>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3063;p75">
              <a:extLst>
                <a:ext uri="{FF2B5EF4-FFF2-40B4-BE49-F238E27FC236}">
                  <a16:creationId xmlns:a16="http://schemas.microsoft.com/office/drawing/2014/main" id="{9AFA8AF5-B51A-4ACA-A386-222EFE6DD45D}"/>
                </a:ext>
              </a:extLst>
            </p:cNvPr>
            <p:cNvSpPr/>
            <p:nvPr/>
          </p:nvSpPr>
          <p:spPr>
            <a:xfrm>
              <a:off x="4036853" y="2853608"/>
              <a:ext cx="1250" cy="1205"/>
            </a:xfrm>
            <a:custGeom>
              <a:avLst/>
              <a:gdLst/>
              <a:ahLst/>
              <a:cxnLst/>
              <a:rect l="l" t="t" r="r" b="b"/>
              <a:pathLst>
                <a:path w="105" h="106" fill="none" extrusionOk="0">
                  <a:moveTo>
                    <a:pt x="105" y="105"/>
                  </a:moveTo>
                  <a:lnTo>
                    <a:pt x="0" y="1"/>
                  </a:lnTo>
                </a:path>
              </a:pathLst>
            </a:custGeom>
            <a:solidFill>
              <a:srgbClr val="5F7D95"/>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3064;p75">
              <a:extLst>
                <a:ext uri="{FF2B5EF4-FFF2-40B4-BE49-F238E27FC236}">
                  <a16:creationId xmlns:a16="http://schemas.microsoft.com/office/drawing/2014/main" id="{5799F7A3-EE1B-455C-8E83-4A01EAEFA226}"/>
                </a:ext>
              </a:extLst>
            </p:cNvPr>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3065;p75">
              <a:extLst>
                <a:ext uri="{FF2B5EF4-FFF2-40B4-BE49-F238E27FC236}">
                  <a16:creationId xmlns:a16="http://schemas.microsoft.com/office/drawing/2014/main" id="{65FEB7B7-4920-41E8-B32E-E3D0CAC0CB84}"/>
                </a:ext>
              </a:extLst>
            </p:cNvPr>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3066;p75">
              <a:extLst>
                <a:ext uri="{FF2B5EF4-FFF2-40B4-BE49-F238E27FC236}">
                  <a16:creationId xmlns:a16="http://schemas.microsoft.com/office/drawing/2014/main" id="{292DBDBA-C7EA-4FDD-95CD-D5AEC02212B6}"/>
                </a:ext>
              </a:extLst>
            </p:cNvPr>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3" name="Google Shape;1998;p58">
            <a:extLst>
              <a:ext uri="{FF2B5EF4-FFF2-40B4-BE49-F238E27FC236}">
                <a16:creationId xmlns:a16="http://schemas.microsoft.com/office/drawing/2014/main" id="{5AF28355-9981-43FE-9BCA-360F85FFAB25}"/>
              </a:ext>
            </a:extLst>
          </p:cNvPr>
          <p:cNvGrpSpPr/>
          <p:nvPr/>
        </p:nvGrpSpPr>
        <p:grpSpPr>
          <a:xfrm>
            <a:off x="7633077" y="853544"/>
            <a:ext cx="1053722" cy="1220472"/>
            <a:chOff x="987913" y="1570025"/>
            <a:chExt cx="831239" cy="1031676"/>
          </a:xfrm>
        </p:grpSpPr>
        <p:sp>
          <p:nvSpPr>
            <p:cNvPr id="264" name="Google Shape;1999;p58">
              <a:extLst>
                <a:ext uri="{FF2B5EF4-FFF2-40B4-BE49-F238E27FC236}">
                  <a16:creationId xmlns:a16="http://schemas.microsoft.com/office/drawing/2014/main" id="{52E59DC4-6101-4604-9B43-1AD322E186C4}"/>
                </a:ext>
              </a:extLst>
            </p:cNvPr>
            <p:cNvSpPr/>
            <p:nvPr/>
          </p:nvSpPr>
          <p:spPr>
            <a:xfrm>
              <a:off x="987913" y="2368439"/>
              <a:ext cx="783557" cy="233132"/>
            </a:xfrm>
            <a:custGeom>
              <a:avLst/>
              <a:gdLst/>
              <a:ahLst/>
              <a:cxnLst/>
              <a:rect l="l" t="t" r="r" b="b"/>
              <a:pathLst>
                <a:path w="55789" h="16596" extrusionOk="0">
                  <a:moveTo>
                    <a:pt x="4327" y="1"/>
                  </a:moveTo>
                  <a:lnTo>
                    <a:pt x="23570" y="9299"/>
                  </a:lnTo>
                  <a:lnTo>
                    <a:pt x="8001" y="9513"/>
                  </a:lnTo>
                  <a:cubicBezTo>
                    <a:pt x="8001" y="9513"/>
                    <a:pt x="24248" y="11251"/>
                    <a:pt x="27461" y="12759"/>
                  </a:cubicBezTo>
                  <a:cubicBezTo>
                    <a:pt x="28186" y="13098"/>
                    <a:pt x="27189" y="13229"/>
                    <a:pt x="25211" y="13229"/>
                  </a:cubicBezTo>
                  <a:cubicBezTo>
                    <a:pt x="18409" y="13229"/>
                    <a:pt x="2" y="11678"/>
                    <a:pt x="0" y="11678"/>
                  </a:cubicBezTo>
                  <a:lnTo>
                    <a:pt x="0" y="11678"/>
                  </a:lnTo>
                  <a:cubicBezTo>
                    <a:pt x="2" y="11678"/>
                    <a:pt x="26812" y="15783"/>
                    <a:pt x="27461" y="16001"/>
                  </a:cubicBezTo>
                  <a:lnTo>
                    <a:pt x="36182" y="16596"/>
                  </a:lnTo>
                  <a:lnTo>
                    <a:pt x="54058" y="9731"/>
                  </a:lnTo>
                  <a:lnTo>
                    <a:pt x="35897" y="14489"/>
                  </a:lnTo>
                  <a:lnTo>
                    <a:pt x="35897" y="14489"/>
                  </a:lnTo>
                  <a:lnTo>
                    <a:pt x="55788" y="3892"/>
                  </a:lnTo>
                  <a:lnTo>
                    <a:pt x="41300" y="9513"/>
                  </a:lnTo>
                  <a:lnTo>
                    <a:pt x="49313" y="1638"/>
                  </a:lnTo>
                  <a:lnTo>
                    <a:pt x="38921" y="7138"/>
                  </a:lnTo>
                  <a:lnTo>
                    <a:pt x="35679" y="2162"/>
                  </a:lnTo>
                  <a:lnTo>
                    <a:pt x="27247" y="6702"/>
                  </a:lnTo>
                  <a:lnTo>
                    <a:pt x="432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000;p58">
              <a:extLst>
                <a:ext uri="{FF2B5EF4-FFF2-40B4-BE49-F238E27FC236}">
                  <a16:creationId xmlns:a16="http://schemas.microsoft.com/office/drawing/2014/main" id="{321D59FF-E42D-4B74-92A6-8925A173732B}"/>
                </a:ext>
              </a:extLst>
            </p:cNvPr>
            <p:cNvSpPr/>
            <p:nvPr/>
          </p:nvSpPr>
          <p:spPr>
            <a:xfrm>
              <a:off x="1033221" y="1570025"/>
              <a:ext cx="785930" cy="1031676"/>
            </a:xfrm>
            <a:custGeom>
              <a:avLst/>
              <a:gdLst/>
              <a:ahLst/>
              <a:cxnLst/>
              <a:rect l="l" t="t" r="r" b="b"/>
              <a:pathLst>
                <a:path w="55958" h="73442" extrusionOk="0">
                  <a:moveTo>
                    <a:pt x="28055" y="1"/>
                  </a:moveTo>
                  <a:cubicBezTo>
                    <a:pt x="26523" y="1"/>
                    <a:pt x="24992" y="131"/>
                    <a:pt x="23473" y="376"/>
                  </a:cubicBezTo>
                  <a:cubicBezTo>
                    <a:pt x="19447" y="1025"/>
                    <a:pt x="16800" y="3400"/>
                    <a:pt x="15606" y="7337"/>
                  </a:cubicBezTo>
                  <a:cubicBezTo>
                    <a:pt x="15225" y="8586"/>
                    <a:pt x="15033" y="9876"/>
                    <a:pt x="14940" y="11157"/>
                  </a:cubicBezTo>
                  <a:cubicBezTo>
                    <a:pt x="14794" y="13260"/>
                    <a:pt x="14693" y="15375"/>
                    <a:pt x="15028" y="17478"/>
                  </a:cubicBezTo>
                  <a:cubicBezTo>
                    <a:pt x="15317" y="19317"/>
                    <a:pt x="15770" y="21055"/>
                    <a:pt x="17910" y="21604"/>
                  </a:cubicBezTo>
                  <a:cubicBezTo>
                    <a:pt x="18120" y="21658"/>
                    <a:pt x="18195" y="21792"/>
                    <a:pt x="18187" y="21997"/>
                  </a:cubicBezTo>
                  <a:cubicBezTo>
                    <a:pt x="18166" y="22596"/>
                    <a:pt x="18262" y="23208"/>
                    <a:pt x="18099" y="23887"/>
                  </a:cubicBezTo>
                  <a:cubicBezTo>
                    <a:pt x="17638" y="23887"/>
                    <a:pt x="17181" y="23892"/>
                    <a:pt x="16725" y="23892"/>
                  </a:cubicBezTo>
                  <a:cubicBezTo>
                    <a:pt x="16497" y="23892"/>
                    <a:pt x="16270" y="23891"/>
                    <a:pt x="16042" y="23887"/>
                  </a:cubicBezTo>
                  <a:cubicBezTo>
                    <a:pt x="16026" y="23886"/>
                    <a:pt x="16011" y="23886"/>
                    <a:pt x="15995" y="23886"/>
                  </a:cubicBezTo>
                  <a:cubicBezTo>
                    <a:pt x="15531" y="23886"/>
                    <a:pt x="15100" y="24068"/>
                    <a:pt x="14978" y="24477"/>
                  </a:cubicBezTo>
                  <a:cubicBezTo>
                    <a:pt x="14755" y="25231"/>
                    <a:pt x="14278" y="25362"/>
                    <a:pt x="13708" y="25362"/>
                  </a:cubicBezTo>
                  <a:cubicBezTo>
                    <a:pt x="13581" y="25362"/>
                    <a:pt x="13449" y="25356"/>
                    <a:pt x="13315" y="25348"/>
                  </a:cubicBezTo>
                  <a:cubicBezTo>
                    <a:pt x="13281" y="25346"/>
                    <a:pt x="13247" y="25345"/>
                    <a:pt x="13212" y="25345"/>
                  </a:cubicBezTo>
                  <a:cubicBezTo>
                    <a:pt x="13021" y="25345"/>
                    <a:pt x="12825" y="25381"/>
                    <a:pt x="12637" y="25420"/>
                  </a:cubicBezTo>
                  <a:cubicBezTo>
                    <a:pt x="7904" y="26395"/>
                    <a:pt x="4791" y="29411"/>
                    <a:pt x="2613" y="33512"/>
                  </a:cubicBezTo>
                  <a:cubicBezTo>
                    <a:pt x="1612" y="35393"/>
                    <a:pt x="1273" y="37499"/>
                    <a:pt x="1038" y="39590"/>
                  </a:cubicBezTo>
                  <a:cubicBezTo>
                    <a:pt x="58" y="39853"/>
                    <a:pt x="37" y="39879"/>
                    <a:pt x="33" y="40888"/>
                  </a:cubicBezTo>
                  <a:cubicBezTo>
                    <a:pt x="29" y="41445"/>
                    <a:pt x="54" y="42006"/>
                    <a:pt x="25" y="42568"/>
                  </a:cubicBezTo>
                  <a:cubicBezTo>
                    <a:pt x="0" y="43104"/>
                    <a:pt x="219" y="43389"/>
                    <a:pt x="743" y="43389"/>
                  </a:cubicBezTo>
                  <a:cubicBezTo>
                    <a:pt x="751" y="43389"/>
                    <a:pt x="758" y="43389"/>
                    <a:pt x="766" y="43389"/>
                  </a:cubicBezTo>
                  <a:cubicBezTo>
                    <a:pt x="770" y="43389"/>
                    <a:pt x="775" y="43389"/>
                    <a:pt x="779" y="43389"/>
                  </a:cubicBezTo>
                  <a:cubicBezTo>
                    <a:pt x="1238" y="43389"/>
                    <a:pt x="1390" y="43615"/>
                    <a:pt x="1374" y="44050"/>
                  </a:cubicBezTo>
                  <a:cubicBezTo>
                    <a:pt x="1361" y="44352"/>
                    <a:pt x="1374" y="44662"/>
                    <a:pt x="1420" y="44964"/>
                  </a:cubicBezTo>
                  <a:cubicBezTo>
                    <a:pt x="1587" y="46124"/>
                    <a:pt x="2169" y="46643"/>
                    <a:pt x="3342" y="46748"/>
                  </a:cubicBezTo>
                  <a:cubicBezTo>
                    <a:pt x="3425" y="46755"/>
                    <a:pt x="3507" y="46758"/>
                    <a:pt x="3588" y="46758"/>
                  </a:cubicBezTo>
                  <a:cubicBezTo>
                    <a:pt x="4146" y="46758"/>
                    <a:pt x="4679" y="46610"/>
                    <a:pt x="5227" y="46530"/>
                  </a:cubicBezTo>
                  <a:cubicBezTo>
                    <a:pt x="5726" y="46459"/>
                    <a:pt x="5960" y="46182"/>
                    <a:pt x="6140" y="45738"/>
                  </a:cubicBezTo>
                  <a:cubicBezTo>
                    <a:pt x="6438" y="45005"/>
                    <a:pt x="6266" y="44239"/>
                    <a:pt x="6320" y="43506"/>
                  </a:cubicBezTo>
                  <a:cubicBezTo>
                    <a:pt x="7460" y="43292"/>
                    <a:pt x="7460" y="43292"/>
                    <a:pt x="7460" y="42115"/>
                  </a:cubicBezTo>
                  <a:cubicBezTo>
                    <a:pt x="7464" y="41730"/>
                    <a:pt x="7464" y="41349"/>
                    <a:pt x="7468" y="40968"/>
                  </a:cubicBezTo>
                  <a:cubicBezTo>
                    <a:pt x="7476" y="39946"/>
                    <a:pt x="7388" y="39824"/>
                    <a:pt x="6417" y="39590"/>
                  </a:cubicBezTo>
                  <a:cubicBezTo>
                    <a:pt x="5977" y="36628"/>
                    <a:pt x="10279" y="30781"/>
                    <a:pt x="14568" y="30412"/>
                  </a:cubicBezTo>
                  <a:cubicBezTo>
                    <a:pt x="14731" y="31878"/>
                    <a:pt x="14685" y="33349"/>
                    <a:pt x="14651" y="34815"/>
                  </a:cubicBezTo>
                  <a:cubicBezTo>
                    <a:pt x="14622" y="36276"/>
                    <a:pt x="15250" y="37324"/>
                    <a:pt x="16406" y="38157"/>
                  </a:cubicBezTo>
                  <a:cubicBezTo>
                    <a:pt x="17462" y="38915"/>
                    <a:pt x="18622" y="39271"/>
                    <a:pt x="19904" y="39271"/>
                  </a:cubicBezTo>
                  <a:cubicBezTo>
                    <a:pt x="20293" y="39271"/>
                    <a:pt x="20591" y="39313"/>
                    <a:pt x="20608" y="39832"/>
                  </a:cubicBezTo>
                  <a:cubicBezTo>
                    <a:pt x="20679" y="42325"/>
                    <a:pt x="20448" y="44813"/>
                    <a:pt x="20411" y="47301"/>
                  </a:cubicBezTo>
                  <a:cubicBezTo>
                    <a:pt x="20398" y="48143"/>
                    <a:pt x="20038" y="48566"/>
                    <a:pt x="19154" y="48788"/>
                  </a:cubicBezTo>
                  <a:cubicBezTo>
                    <a:pt x="17562" y="49181"/>
                    <a:pt x="17060" y="49940"/>
                    <a:pt x="16968" y="51569"/>
                  </a:cubicBezTo>
                  <a:cubicBezTo>
                    <a:pt x="16880" y="53144"/>
                    <a:pt x="16746" y="54719"/>
                    <a:pt x="16704" y="56294"/>
                  </a:cubicBezTo>
                  <a:cubicBezTo>
                    <a:pt x="16612" y="59875"/>
                    <a:pt x="16323" y="63460"/>
                    <a:pt x="16775" y="67042"/>
                  </a:cubicBezTo>
                  <a:cubicBezTo>
                    <a:pt x="16984" y="68713"/>
                    <a:pt x="17462" y="69249"/>
                    <a:pt x="19129" y="69504"/>
                  </a:cubicBezTo>
                  <a:cubicBezTo>
                    <a:pt x="20478" y="69710"/>
                    <a:pt x="20201" y="69630"/>
                    <a:pt x="20214" y="70736"/>
                  </a:cubicBezTo>
                  <a:cubicBezTo>
                    <a:pt x="20235" y="72722"/>
                    <a:pt x="20975" y="73438"/>
                    <a:pt x="22946" y="73438"/>
                  </a:cubicBezTo>
                  <a:cubicBezTo>
                    <a:pt x="22975" y="73438"/>
                    <a:pt x="23004" y="73438"/>
                    <a:pt x="23033" y="73438"/>
                  </a:cubicBezTo>
                  <a:cubicBezTo>
                    <a:pt x="24570" y="73424"/>
                    <a:pt x="26107" y="73418"/>
                    <a:pt x="27643" y="73418"/>
                  </a:cubicBezTo>
                  <a:cubicBezTo>
                    <a:pt x="29415" y="73418"/>
                    <a:pt x="31186" y="73426"/>
                    <a:pt x="32956" y="73442"/>
                  </a:cubicBezTo>
                  <a:cubicBezTo>
                    <a:pt x="32978" y="73442"/>
                    <a:pt x="33000" y="73442"/>
                    <a:pt x="33022" y="73442"/>
                  </a:cubicBezTo>
                  <a:cubicBezTo>
                    <a:pt x="34958" y="73442"/>
                    <a:pt x="35720" y="72712"/>
                    <a:pt x="35737" y="70774"/>
                  </a:cubicBezTo>
                  <a:cubicBezTo>
                    <a:pt x="35749" y="69576"/>
                    <a:pt x="35511" y="69710"/>
                    <a:pt x="36864" y="69496"/>
                  </a:cubicBezTo>
                  <a:cubicBezTo>
                    <a:pt x="38489" y="69241"/>
                    <a:pt x="39004" y="68704"/>
                    <a:pt x="39167" y="67075"/>
                  </a:cubicBezTo>
                  <a:cubicBezTo>
                    <a:pt x="39712" y="61659"/>
                    <a:pt x="39243" y="56252"/>
                    <a:pt x="38937" y="50844"/>
                  </a:cubicBezTo>
                  <a:cubicBezTo>
                    <a:pt x="38899" y="50229"/>
                    <a:pt x="38564" y="49747"/>
                    <a:pt x="38057" y="49391"/>
                  </a:cubicBezTo>
                  <a:cubicBezTo>
                    <a:pt x="37550" y="49035"/>
                    <a:pt x="37006" y="48758"/>
                    <a:pt x="36399" y="48645"/>
                  </a:cubicBezTo>
                  <a:cubicBezTo>
                    <a:pt x="35896" y="48553"/>
                    <a:pt x="35657" y="48310"/>
                    <a:pt x="35620" y="47791"/>
                  </a:cubicBezTo>
                  <a:cubicBezTo>
                    <a:pt x="35431" y="45227"/>
                    <a:pt x="35356" y="42664"/>
                    <a:pt x="35330" y="40096"/>
                  </a:cubicBezTo>
                  <a:cubicBezTo>
                    <a:pt x="35326" y="39490"/>
                    <a:pt x="35526" y="39258"/>
                    <a:pt x="36102" y="39258"/>
                  </a:cubicBezTo>
                  <a:cubicBezTo>
                    <a:pt x="36122" y="39258"/>
                    <a:pt x="36143" y="39258"/>
                    <a:pt x="36164" y="39259"/>
                  </a:cubicBezTo>
                  <a:cubicBezTo>
                    <a:pt x="36217" y="39260"/>
                    <a:pt x="36269" y="39261"/>
                    <a:pt x="36322" y="39261"/>
                  </a:cubicBezTo>
                  <a:cubicBezTo>
                    <a:pt x="37726" y="39261"/>
                    <a:pt x="38959" y="38722"/>
                    <a:pt x="40001" y="37809"/>
                  </a:cubicBezTo>
                  <a:cubicBezTo>
                    <a:pt x="40801" y="37110"/>
                    <a:pt x="41324" y="36218"/>
                    <a:pt x="41295" y="35083"/>
                  </a:cubicBezTo>
                  <a:cubicBezTo>
                    <a:pt x="41270" y="34065"/>
                    <a:pt x="41274" y="33047"/>
                    <a:pt x="41291" y="32029"/>
                  </a:cubicBezTo>
                  <a:cubicBezTo>
                    <a:pt x="41303" y="31480"/>
                    <a:pt x="41253" y="30919"/>
                    <a:pt x="41446" y="30387"/>
                  </a:cubicBezTo>
                  <a:cubicBezTo>
                    <a:pt x="46062" y="30978"/>
                    <a:pt x="50087" y="37047"/>
                    <a:pt x="49509" y="39619"/>
                  </a:cubicBezTo>
                  <a:cubicBezTo>
                    <a:pt x="48596" y="39782"/>
                    <a:pt x="48474" y="39937"/>
                    <a:pt x="48483" y="40934"/>
                  </a:cubicBezTo>
                  <a:cubicBezTo>
                    <a:pt x="48483" y="41315"/>
                    <a:pt x="48487" y="41696"/>
                    <a:pt x="48491" y="42078"/>
                  </a:cubicBezTo>
                  <a:cubicBezTo>
                    <a:pt x="48491" y="43242"/>
                    <a:pt x="48491" y="43242"/>
                    <a:pt x="49630" y="43531"/>
                  </a:cubicBezTo>
                  <a:cubicBezTo>
                    <a:pt x="49630" y="43724"/>
                    <a:pt x="49635" y="43925"/>
                    <a:pt x="49630" y="44122"/>
                  </a:cubicBezTo>
                  <a:cubicBezTo>
                    <a:pt x="49555" y="46103"/>
                    <a:pt x="50024" y="46631"/>
                    <a:pt x="51963" y="46756"/>
                  </a:cubicBezTo>
                  <a:cubicBezTo>
                    <a:pt x="52014" y="46758"/>
                    <a:pt x="52065" y="46759"/>
                    <a:pt x="52116" y="46759"/>
                  </a:cubicBezTo>
                  <a:cubicBezTo>
                    <a:pt x="52168" y="46759"/>
                    <a:pt x="52219" y="46758"/>
                    <a:pt x="52269" y="46756"/>
                  </a:cubicBezTo>
                  <a:cubicBezTo>
                    <a:pt x="53836" y="46731"/>
                    <a:pt x="54485" y="46107"/>
                    <a:pt x="54569" y="44540"/>
                  </a:cubicBezTo>
                  <a:cubicBezTo>
                    <a:pt x="54577" y="44390"/>
                    <a:pt x="54590" y="44235"/>
                    <a:pt x="54577" y="44084"/>
                  </a:cubicBezTo>
                  <a:cubicBezTo>
                    <a:pt x="54544" y="43626"/>
                    <a:pt x="54711" y="43384"/>
                    <a:pt x="55189" y="43384"/>
                  </a:cubicBezTo>
                  <a:cubicBezTo>
                    <a:pt x="55202" y="43384"/>
                    <a:pt x="55214" y="43384"/>
                    <a:pt x="55226" y="43384"/>
                  </a:cubicBezTo>
                  <a:cubicBezTo>
                    <a:pt x="55234" y="43385"/>
                    <a:pt x="55241" y="43385"/>
                    <a:pt x="55248" y="43385"/>
                  </a:cubicBezTo>
                  <a:cubicBezTo>
                    <a:pt x="55739" y="43385"/>
                    <a:pt x="55946" y="43101"/>
                    <a:pt x="55922" y="42601"/>
                  </a:cubicBezTo>
                  <a:cubicBezTo>
                    <a:pt x="55901" y="42069"/>
                    <a:pt x="55896" y="41533"/>
                    <a:pt x="55922" y="41001"/>
                  </a:cubicBezTo>
                  <a:cubicBezTo>
                    <a:pt x="55958" y="40274"/>
                    <a:pt x="55909" y="39633"/>
                    <a:pt x="54970" y="39633"/>
                  </a:cubicBezTo>
                  <a:cubicBezTo>
                    <a:pt x="54935" y="39633"/>
                    <a:pt x="54899" y="39634"/>
                    <a:pt x="54862" y="39636"/>
                  </a:cubicBezTo>
                  <a:cubicBezTo>
                    <a:pt x="54640" y="35514"/>
                    <a:pt x="53082" y="32029"/>
                    <a:pt x="50200" y="29173"/>
                  </a:cubicBezTo>
                  <a:cubicBezTo>
                    <a:pt x="47930" y="26923"/>
                    <a:pt x="45274" y="25420"/>
                    <a:pt x="41982" y="25344"/>
                  </a:cubicBezTo>
                  <a:cubicBezTo>
                    <a:pt x="41576" y="25332"/>
                    <a:pt x="41337" y="25252"/>
                    <a:pt x="41186" y="24837"/>
                  </a:cubicBezTo>
                  <a:cubicBezTo>
                    <a:pt x="40950" y="24186"/>
                    <a:pt x="40480" y="23872"/>
                    <a:pt x="39804" y="23872"/>
                  </a:cubicBezTo>
                  <a:cubicBezTo>
                    <a:pt x="39749" y="23872"/>
                    <a:pt x="39693" y="23874"/>
                    <a:pt x="39636" y="23878"/>
                  </a:cubicBezTo>
                  <a:cubicBezTo>
                    <a:pt x="39416" y="23896"/>
                    <a:pt x="39195" y="23901"/>
                    <a:pt x="38967" y="23901"/>
                  </a:cubicBezTo>
                  <a:cubicBezTo>
                    <a:pt x="38594" y="23901"/>
                    <a:pt x="38202" y="23887"/>
                    <a:pt x="37760" y="23887"/>
                  </a:cubicBezTo>
                  <a:cubicBezTo>
                    <a:pt x="37760" y="23267"/>
                    <a:pt x="37781" y="22760"/>
                    <a:pt x="37752" y="22257"/>
                  </a:cubicBezTo>
                  <a:cubicBezTo>
                    <a:pt x="37726" y="21834"/>
                    <a:pt x="37856" y="21641"/>
                    <a:pt x="38304" y="21537"/>
                  </a:cubicBezTo>
                  <a:cubicBezTo>
                    <a:pt x="39100" y="21344"/>
                    <a:pt x="39662" y="20820"/>
                    <a:pt x="40097" y="20104"/>
                  </a:cubicBezTo>
                  <a:cubicBezTo>
                    <a:pt x="40918" y="18764"/>
                    <a:pt x="41035" y="17256"/>
                    <a:pt x="41086" y="15769"/>
                  </a:cubicBezTo>
                  <a:cubicBezTo>
                    <a:pt x="41165" y="13511"/>
                    <a:pt x="41077" y="11258"/>
                    <a:pt x="40725" y="9004"/>
                  </a:cubicBezTo>
                  <a:cubicBezTo>
                    <a:pt x="40059" y="4753"/>
                    <a:pt x="37387" y="1335"/>
                    <a:pt x="32960" y="468"/>
                  </a:cubicBezTo>
                  <a:cubicBezTo>
                    <a:pt x="31332" y="150"/>
                    <a:pt x="29693" y="1"/>
                    <a:pt x="280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001;p58">
              <a:extLst>
                <a:ext uri="{FF2B5EF4-FFF2-40B4-BE49-F238E27FC236}">
                  <a16:creationId xmlns:a16="http://schemas.microsoft.com/office/drawing/2014/main" id="{60BB3A36-D04C-4EB2-B8FA-CEEB40ABBE7E}"/>
                </a:ext>
              </a:extLst>
            </p:cNvPr>
            <p:cNvSpPr/>
            <p:nvPr/>
          </p:nvSpPr>
          <p:spPr>
            <a:xfrm>
              <a:off x="1249400" y="1578593"/>
              <a:ext cx="353232" cy="223257"/>
            </a:xfrm>
            <a:custGeom>
              <a:avLst/>
              <a:gdLst/>
              <a:ahLst/>
              <a:cxnLst/>
              <a:rect l="l" t="t" r="r" b="b"/>
              <a:pathLst>
                <a:path w="25150" h="15893" extrusionOk="0">
                  <a:moveTo>
                    <a:pt x="12887" y="1"/>
                  </a:moveTo>
                  <a:cubicBezTo>
                    <a:pt x="11455" y="1"/>
                    <a:pt x="10022" y="109"/>
                    <a:pt x="8592" y="264"/>
                  </a:cubicBezTo>
                  <a:cubicBezTo>
                    <a:pt x="6606" y="482"/>
                    <a:pt x="4746" y="1232"/>
                    <a:pt x="3318" y="2631"/>
                  </a:cubicBezTo>
                  <a:cubicBezTo>
                    <a:pt x="1689" y="4227"/>
                    <a:pt x="767" y="6246"/>
                    <a:pt x="399" y="8541"/>
                  </a:cubicBezTo>
                  <a:cubicBezTo>
                    <a:pt x="47" y="10744"/>
                    <a:pt x="80" y="12947"/>
                    <a:pt x="72" y="15155"/>
                  </a:cubicBezTo>
                  <a:cubicBezTo>
                    <a:pt x="72" y="15368"/>
                    <a:pt x="1" y="15607"/>
                    <a:pt x="248" y="15892"/>
                  </a:cubicBezTo>
                  <a:cubicBezTo>
                    <a:pt x="947" y="14795"/>
                    <a:pt x="2032" y="14342"/>
                    <a:pt x="3218" y="14120"/>
                  </a:cubicBezTo>
                  <a:cubicBezTo>
                    <a:pt x="3867" y="13999"/>
                    <a:pt x="4529" y="13932"/>
                    <a:pt x="5186" y="13902"/>
                  </a:cubicBezTo>
                  <a:cubicBezTo>
                    <a:pt x="7564" y="13791"/>
                    <a:pt x="9944" y="13745"/>
                    <a:pt x="12323" y="13745"/>
                  </a:cubicBezTo>
                  <a:cubicBezTo>
                    <a:pt x="14419" y="13745"/>
                    <a:pt x="16515" y="13781"/>
                    <a:pt x="18611" y="13840"/>
                  </a:cubicBezTo>
                  <a:cubicBezTo>
                    <a:pt x="20881" y="13907"/>
                    <a:pt x="23289" y="13756"/>
                    <a:pt x="24940" y="15838"/>
                  </a:cubicBezTo>
                  <a:cubicBezTo>
                    <a:pt x="25141" y="15691"/>
                    <a:pt x="25095" y="15523"/>
                    <a:pt x="25095" y="15381"/>
                  </a:cubicBezTo>
                  <a:cubicBezTo>
                    <a:pt x="25090" y="13023"/>
                    <a:pt x="25149" y="10665"/>
                    <a:pt x="24726" y="8319"/>
                  </a:cubicBezTo>
                  <a:cubicBezTo>
                    <a:pt x="24006" y="4361"/>
                    <a:pt x="21614" y="1312"/>
                    <a:pt x="17471" y="445"/>
                  </a:cubicBezTo>
                  <a:cubicBezTo>
                    <a:pt x="15947" y="124"/>
                    <a:pt x="14418" y="1"/>
                    <a:pt x="128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002;p58">
              <a:extLst>
                <a:ext uri="{FF2B5EF4-FFF2-40B4-BE49-F238E27FC236}">
                  <a16:creationId xmlns:a16="http://schemas.microsoft.com/office/drawing/2014/main" id="{42F9D361-D3DA-4FE9-8027-B4407A90E6C2}"/>
                </a:ext>
              </a:extLst>
            </p:cNvPr>
            <p:cNvSpPr/>
            <p:nvPr/>
          </p:nvSpPr>
          <p:spPr>
            <a:xfrm>
              <a:off x="1245397" y="1913922"/>
              <a:ext cx="361223" cy="199151"/>
            </a:xfrm>
            <a:custGeom>
              <a:avLst/>
              <a:gdLst/>
              <a:ahLst/>
              <a:cxnLst/>
              <a:rect l="l" t="t" r="r" b="b"/>
              <a:pathLst>
                <a:path w="25719" h="14177" extrusionOk="0">
                  <a:moveTo>
                    <a:pt x="1660" y="0"/>
                  </a:moveTo>
                  <a:cubicBezTo>
                    <a:pt x="365" y="0"/>
                    <a:pt x="1" y="365"/>
                    <a:pt x="22" y="1663"/>
                  </a:cubicBezTo>
                  <a:cubicBezTo>
                    <a:pt x="64" y="4637"/>
                    <a:pt x="118" y="7611"/>
                    <a:pt x="160" y="10589"/>
                  </a:cubicBezTo>
                  <a:cubicBezTo>
                    <a:pt x="173" y="11636"/>
                    <a:pt x="659" y="12415"/>
                    <a:pt x="1463" y="13044"/>
                  </a:cubicBezTo>
                  <a:cubicBezTo>
                    <a:pt x="2420" y="13793"/>
                    <a:pt x="3480" y="14176"/>
                    <a:pt x="4690" y="14176"/>
                  </a:cubicBezTo>
                  <a:cubicBezTo>
                    <a:pt x="4887" y="14176"/>
                    <a:pt x="5089" y="14166"/>
                    <a:pt x="5295" y="14145"/>
                  </a:cubicBezTo>
                  <a:cubicBezTo>
                    <a:pt x="6208" y="11167"/>
                    <a:pt x="9249" y="9002"/>
                    <a:pt x="12747" y="8910"/>
                  </a:cubicBezTo>
                  <a:cubicBezTo>
                    <a:pt x="12812" y="8908"/>
                    <a:pt x="12877" y="8907"/>
                    <a:pt x="12941" y="8907"/>
                  </a:cubicBezTo>
                  <a:cubicBezTo>
                    <a:pt x="14614" y="8907"/>
                    <a:pt x="16168" y="9477"/>
                    <a:pt x="17564" y="10392"/>
                  </a:cubicBezTo>
                  <a:cubicBezTo>
                    <a:pt x="18950" y="11297"/>
                    <a:pt x="20043" y="12478"/>
                    <a:pt x="20437" y="14158"/>
                  </a:cubicBezTo>
                  <a:cubicBezTo>
                    <a:pt x="20630" y="14167"/>
                    <a:pt x="20821" y="14173"/>
                    <a:pt x="21009" y="14173"/>
                  </a:cubicBezTo>
                  <a:cubicBezTo>
                    <a:pt x="21740" y="14173"/>
                    <a:pt x="22436" y="14084"/>
                    <a:pt x="23088" y="13764"/>
                  </a:cubicBezTo>
                  <a:cubicBezTo>
                    <a:pt x="24312" y="13161"/>
                    <a:pt x="25480" y="12403"/>
                    <a:pt x="25543" y="10908"/>
                  </a:cubicBezTo>
                  <a:cubicBezTo>
                    <a:pt x="25673" y="7762"/>
                    <a:pt x="25681" y="4604"/>
                    <a:pt x="25711" y="1454"/>
                  </a:cubicBezTo>
                  <a:cubicBezTo>
                    <a:pt x="25719" y="352"/>
                    <a:pt x="25321" y="0"/>
                    <a:pt x="242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003;p58">
              <a:extLst>
                <a:ext uri="{FF2B5EF4-FFF2-40B4-BE49-F238E27FC236}">
                  <a16:creationId xmlns:a16="http://schemas.microsoft.com/office/drawing/2014/main" id="{42981DE4-B559-463D-897A-48164CB9021B}"/>
                </a:ext>
              </a:extLst>
            </p:cNvPr>
            <p:cNvSpPr/>
            <p:nvPr/>
          </p:nvSpPr>
          <p:spPr>
            <a:xfrm>
              <a:off x="1327349" y="2046818"/>
              <a:ext cx="200970" cy="259485"/>
            </a:xfrm>
            <a:custGeom>
              <a:avLst/>
              <a:gdLst/>
              <a:ahLst/>
              <a:cxnLst/>
              <a:rect l="l" t="t" r="r" b="b"/>
              <a:pathLst>
                <a:path w="14309" h="18472" extrusionOk="0">
                  <a:moveTo>
                    <a:pt x="7025" y="1"/>
                  </a:moveTo>
                  <a:cubicBezTo>
                    <a:pt x="5035" y="202"/>
                    <a:pt x="3218" y="826"/>
                    <a:pt x="1668" y="2208"/>
                  </a:cubicBezTo>
                  <a:cubicBezTo>
                    <a:pt x="554" y="3201"/>
                    <a:pt x="97" y="4378"/>
                    <a:pt x="206" y="5852"/>
                  </a:cubicBezTo>
                  <a:cubicBezTo>
                    <a:pt x="394" y="8420"/>
                    <a:pt x="131" y="10983"/>
                    <a:pt x="34" y="13546"/>
                  </a:cubicBezTo>
                  <a:cubicBezTo>
                    <a:pt x="1" y="14413"/>
                    <a:pt x="131" y="15226"/>
                    <a:pt x="843" y="15821"/>
                  </a:cubicBezTo>
                  <a:cubicBezTo>
                    <a:pt x="1705" y="16541"/>
                    <a:pt x="2598" y="17241"/>
                    <a:pt x="3641" y="17655"/>
                  </a:cubicBezTo>
                  <a:cubicBezTo>
                    <a:pt x="4714" y="18081"/>
                    <a:pt x="5814" y="18471"/>
                    <a:pt x="6977" y="18471"/>
                  </a:cubicBezTo>
                  <a:cubicBezTo>
                    <a:pt x="7244" y="18471"/>
                    <a:pt x="7514" y="18451"/>
                    <a:pt x="7787" y="18405"/>
                  </a:cubicBezTo>
                  <a:cubicBezTo>
                    <a:pt x="9412" y="18133"/>
                    <a:pt x="10908" y="17567"/>
                    <a:pt x="12261" y="16583"/>
                  </a:cubicBezTo>
                  <a:cubicBezTo>
                    <a:pt x="14016" y="15306"/>
                    <a:pt x="14309" y="14665"/>
                    <a:pt x="13848" y="12453"/>
                  </a:cubicBezTo>
                  <a:lnTo>
                    <a:pt x="13848" y="12453"/>
                  </a:lnTo>
                  <a:cubicBezTo>
                    <a:pt x="13438" y="12621"/>
                    <a:pt x="13174" y="12922"/>
                    <a:pt x="12776" y="12985"/>
                  </a:cubicBezTo>
                  <a:cubicBezTo>
                    <a:pt x="12229" y="13073"/>
                    <a:pt x="11683" y="13120"/>
                    <a:pt x="11139" y="13120"/>
                  </a:cubicBezTo>
                  <a:cubicBezTo>
                    <a:pt x="10495" y="13120"/>
                    <a:pt x="9853" y="13055"/>
                    <a:pt x="9216" y="12914"/>
                  </a:cubicBezTo>
                  <a:cubicBezTo>
                    <a:pt x="8215" y="12692"/>
                    <a:pt x="7339" y="11662"/>
                    <a:pt x="7368" y="10648"/>
                  </a:cubicBezTo>
                  <a:cubicBezTo>
                    <a:pt x="7452" y="7389"/>
                    <a:pt x="7109" y="4147"/>
                    <a:pt x="7142" y="893"/>
                  </a:cubicBezTo>
                  <a:cubicBezTo>
                    <a:pt x="7146" y="620"/>
                    <a:pt x="7222" y="336"/>
                    <a:pt x="70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004;p58">
              <a:extLst>
                <a:ext uri="{FF2B5EF4-FFF2-40B4-BE49-F238E27FC236}">
                  <a16:creationId xmlns:a16="http://schemas.microsoft.com/office/drawing/2014/main" id="{9082CDF5-8092-40F2-984E-694DA8289DF8}"/>
                </a:ext>
              </a:extLst>
            </p:cNvPr>
            <p:cNvSpPr/>
            <p:nvPr/>
          </p:nvSpPr>
          <p:spPr>
            <a:xfrm>
              <a:off x="1436014" y="2049416"/>
              <a:ext cx="88371" cy="173402"/>
            </a:xfrm>
            <a:custGeom>
              <a:avLst/>
              <a:gdLst/>
              <a:ahLst/>
              <a:cxnLst/>
              <a:rect l="l" t="t" r="r" b="b"/>
              <a:pathLst>
                <a:path w="6292" h="12344" extrusionOk="0">
                  <a:moveTo>
                    <a:pt x="147" y="1"/>
                  </a:moveTo>
                  <a:cubicBezTo>
                    <a:pt x="99" y="1"/>
                    <a:pt x="51" y="2"/>
                    <a:pt x="4" y="4"/>
                  </a:cubicBezTo>
                  <a:lnTo>
                    <a:pt x="4" y="2639"/>
                  </a:lnTo>
                  <a:cubicBezTo>
                    <a:pt x="652" y="2607"/>
                    <a:pt x="1263" y="2544"/>
                    <a:pt x="1864" y="2544"/>
                  </a:cubicBezTo>
                  <a:cubicBezTo>
                    <a:pt x="1971" y="2544"/>
                    <a:pt x="2077" y="2546"/>
                    <a:pt x="2182" y="2551"/>
                  </a:cubicBezTo>
                  <a:cubicBezTo>
                    <a:pt x="2221" y="2553"/>
                    <a:pt x="2260" y="2554"/>
                    <a:pt x="2299" y="2554"/>
                  </a:cubicBezTo>
                  <a:cubicBezTo>
                    <a:pt x="2564" y="2554"/>
                    <a:pt x="2840" y="2513"/>
                    <a:pt x="3112" y="2513"/>
                  </a:cubicBezTo>
                  <a:cubicBezTo>
                    <a:pt x="3473" y="2513"/>
                    <a:pt x="3826" y="2584"/>
                    <a:pt x="4134" y="2915"/>
                  </a:cubicBezTo>
                  <a:cubicBezTo>
                    <a:pt x="3466" y="3133"/>
                    <a:pt x="2781" y="3152"/>
                    <a:pt x="2095" y="3152"/>
                  </a:cubicBezTo>
                  <a:cubicBezTo>
                    <a:pt x="1952" y="3152"/>
                    <a:pt x="1808" y="3151"/>
                    <a:pt x="1665" y="3151"/>
                  </a:cubicBezTo>
                  <a:cubicBezTo>
                    <a:pt x="1123" y="3151"/>
                    <a:pt x="582" y="3163"/>
                    <a:pt x="50" y="3275"/>
                  </a:cubicBezTo>
                  <a:cubicBezTo>
                    <a:pt x="46" y="3669"/>
                    <a:pt x="0" y="4021"/>
                    <a:pt x="205" y="4335"/>
                  </a:cubicBezTo>
                  <a:cubicBezTo>
                    <a:pt x="300" y="4339"/>
                    <a:pt x="395" y="4341"/>
                    <a:pt x="490" y="4341"/>
                  </a:cubicBezTo>
                  <a:cubicBezTo>
                    <a:pt x="1318" y="4341"/>
                    <a:pt x="2139" y="4188"/>
                    <a:pt x="2962" y="4188"/>
                  </a:cubicBezTo>
                  <a:cubicBezTo>
                    <a:pt x="3366" y="4188"/>
                    <a:pt x="3770" y="4225"/>
                    <a:pt x="4176" y="4335"/>
                  </a:cubicBezTo>
                  <a:cubicBezTo>
                    <a:pt x="2924" y="5001"/>
                    <a:pt x="1500" y="4708"/>
                    <a:pt x="184" y="5026"/>
                  </a:cubicBezTo>
                  <a:cubicBezTo>
                    <a:pt x="163" y="5466"/>
                    <a:pt x="71" y="5864"/>
                    <a:pt x="176" y="6082"/>
                  </a:cubicBezTo>
                  <a:lnTo>
                    <a:pt x="4934" y="6082"/>
                  </a:lnTo>
                  <a:cubicBezTo>
                    <a:pt x="4957" y="6082"/>
                    <a:pt x="4979" y="6081"/>
                    <a:pt x="5002" y="6081"/>
                  </a:cubicBezTo>
                  <a:cubicBezTo>
                    <a:pt x="5233" y="6081"/>
                    <a:pt x="5466" y="6106"/>
                    <a:pt x="5504" y="6651"/>
                  </a:cubicBezTo>
                  <a:cubicBezTo>
                    <a:pt x="3757" y="6718"/>
                    <a:pt x="2011" y="6790"/>
                    <a:pt x="188" y="6861"/>
                  </a:cubicBezTo>
                  <a:cubicBezTo>
                    <a:pt x="276" y="7372"/>
                    <a:pt x="130" y="7845"/>
                    <a:pt x="364" y="8318"/>
                  </a:cubicBezTo>
                  <a:cubicBezTo>
                    <a:pt x="496" y="8318"/>
                    <a:pt x="618" y="8320"/>
                    <a:pt x="736" y="8320"/>
                  </a:cubicBezTo>
                  <a:cubicBezTo>
                    <a:pt x="796" y="8320"/>
                    <a:pt x="854" y="8320"/>
                    <a:pt x="913" y="8318"/>
                  </a:cubicBezTo>
                  <a:cubicBezTo>
                    <a:pt x="1126" y="8313"/>
                    <a:pt x="1340" y="8312"/>
                    <a:pt x="1553" y="8312"/>
                  </a:cubicBezTo>
                  <a:cubicBezTo>
                    <a:pt x="1950" y="8312"/>
                    <a:pt x="2347" y="8317"/>
                    <a:pt x="2743" y="8317"/>
                  </a:cubicBezTo>
                  <a:cubicBezTo>
                    <a:pt x="3353" y="8317"/>
                    <a:pt x="3962" y="8304"/>
                    <a:pt x="4570" y="8235"/>
                  </a:cubicBezTo>
                  <a:cubicBezTo>
                    <a:pt x="4632" y="8228"/>
                    <a:pt x="4699" y="8220"/>
                    <a:pt x="4765" y="8220"/>
                  </a:cubicBezTo>
                  <a:cubicBezTo>
                    <a:pt x="4934" y="8220"/>
                    <a:pt x="5090" y="8269"/>
                    <a:pt x="5102" y="8498"/>
                  </a:cubicBezTo>
                  <a:cubicBezTo>
                    <a:pt x="5118" y="8817"/>
                    <a:pt x="4821" y="8796"/>
                    <a:pt x="4599" y="8821"/>
                  </a:cubicBezTo>
                  <a:cubicBezTo>
                    <a:pt x="4473" y="8838"/>
                    <a:pt x="4348" y="8825"/>
                    <a:pt x="4218" y="8842"/>
                  </a:cubicBezTo>
                  <a:cubicBezTo>
                    <a:pt x="3621" y="8905"/>
                    <a:pt x="3023" y="8919"/>
                    <a:pt x="2424" y="8919"/>
                  </a:cubicBezTo>
                  <a:cubicBezTo>
                    <a:pt x="1933" y="8919"/>
                    <a:pt x="1442" y="8910"/>
                    <a:pt x="951" y="8910"/>
                  </a:cubicBezTo>
                  <a:cubicBezTo>
                    <a:pt x="729" y="8910"/>
                    <a:pt x="507" y="8912"/>
                    <a:pt x="285" y="8917"/>
                  </a:cubicBezTo>
                  <a:cubicBezTo>
                    <a:pt x="214" y="9332"/>
                    <a:pt x="188" y="9680"/>
                    <a:pt x="310" y="10082"/>
                  </a:cubicBezTo>
                  <a:cubicBezTo>
                    <a:pt x="741" y="10127"/>
                    <a:pt x="1176" y="10135"/>
                    <a:pt x="1614" y="10135"/>
                  </a:cubicBezTo>
                  <a:cubicBezTo>
                    <a:pt x="1883" y="10135"/>
                    <a:pt x="2152" y="10132"/>
                    <a:pt x="2422" y="10132"/>
                  </a:cubicBezTo>
                  <a:cubicBezTo>
                    <a:pt x="3188" y="10132"/>
                    <a:pt x="3955" y="10158"/>
                    <a:pt x="4708" y="10358"/>
                  </a:cubicBezTo>
                  <a:cubicBezTo>
                    <a:pt x="3935" y="10633"/>
                    <a:pt x="3146" y="10657"/>
                    <a:pt x="2354" y="10657"/>
                  </a:cubicBezTo>
                  <a:cubicBezTo>
                    <a:pt x="2186" y="10657"/>
                    <a:pt x="2018" y="10656"/>
                    <a:pt x="1851" y="10656"/>
                  </a:cubicBezTo>
                  <a:cubicBezTo>
                    <a:pt x="1338" y="10656"/>
                    <a:pt x="826" y="10666"/>
                    <a:pt x="318" y="10748"/>
                  </a:cubicBezTo>
                  <a:cubicBezTo>
                    <a:pt x="369" y="11183"/>
                    <a:pt x="582" y="11451"/>
                    <a:pt x="859" y="11686"/>
                  </a:cubicBezTo>
                  <a:cubicBezTo>
                    <a:pt x="1345" y="12096"/>
                    <a:pt x="2619" y="12343"/>
                    <a:pt x="3712" y="12343"/>
                  </a:cubicBezTo>
                  <a:cubicBezTo>
                    <a:pt x="4351" y="12343"/>
                    <a:pt x="4928" y="12258"/>
                    <a:pt x="5248" y="12071"/>
                  </a:cubicBezTo>
                  <a:cubicBezTo>
                    <a:pt x="5881" y="11699"/>
                    <a:pt x="6291" y="11275"/>
                    <a:pt x="6208" y="10404"/>
                  </a:cubicBezTo>
                  <a:cubicBezTo>
                    <a:pt x="6048" y="8787"/>
                    <a:pt x="6006" y="7158"/>
                    <a:pt x="6094" y="5529"/>
                  </a:cubicBezTo>
                  <a:cubicBezTo>
                    <a:pt x="6128" y="4942"/>
                    <a:pt x="6212" y="4310"/>
                    <a:pt x="5969" y="3723"/>
                  </a:cubicBezTo>
                  <a:cubicBezTo>
                    <a:pt x="5228" y="1948"/>
                    <a:pt x="2174" y="1"/>
                    <a:pt x="1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005;p58">
              <a:extLst>
                <a:ext uri="{FF2B5EF4-FFF2-40B4-BE49-F238E27FC236}">
                  <a16:creationId xmlns:a16="http://schemas.microsoft.com/office/drawing/2014/main" id="{2C323CC0-EC8C-4E0E-A443-7D971C31E607}"/>
                </a:ext>
              </a:extLst>
            </p:cNvPr>
            <p:cNvSpPr/>
            <p:nvPr/>
          </p:nvSpPr>
          <p:spPr>
            <a:xfrm>
              <a:off x="1271057" y="2262369"/>
              <a:ext cx="40604" cy="275682"/>
            </a:xfrm>
            <a:custGeom>
              <a:avLst/>
              <a:gdLst/>
              <a:ahLst/>
              <a:cxnLst/>
              <a:rect l="l" t="t" r="r" b="b"/>
              <a:pathLst>
                <a:path w="2891" h="19625" extrusionOk="0">
                  <a:moveTo>
                    <a:pt x="2890" y="1"/>
                  </a:moveTo>
                  <a:cubicBezTo>
                    <a:pt x="1642" y="118"/>
                    <a:pt x="746" y="775"/>
                    <a:pt x="683" y="1655"/>
                  </a:cubicBezTo>
                  <a:cubicBezTo>
                    <a:pt x="314" y="6899"/>
                    <a:pt x="0" y="12143"/>
                    <a:pt x="386" y="17404"/>
                  </a:cubicBezTo>
                  <a:cubicBezTo>
                    <a:pt x="511" y="19105"/>
                    <a:pt x="1072" y="19620"/>
                    <a:pt x="2890" y="19624"/>
                  </a:cubicBezTo>
                  <a:lnTo>
                    <a:pt x="289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006;p58">
              <a:extLst>
                <a:ext uri="{FF2B5EF4-FFF2-40B4-BE49-F238E27FC236}">
                  <a16:creationId xmlns:a16="http://schemas.microsoft.com/office/drawing/2014/main" id="{24B8BC6F-5AE4-4CD6-A568-0D75DBD41D57}"/>
                </a:ext>
              </a:extLst>
            </p:cNvPr>
            <p:cNvSpPr/>
            <p:nvPr/>
          </p:nvSpPr>
          <p:spPr>
            <a:xfrm>
              <a:off x="1540424" y="2262889"/>
              <a:ext cx="38202" cy="276216"/>
            </a:xfrm>
            <a:custGeom>
              <a:avLst/>
              <a:gdLst/>
              <a:ahLst/>
              <a:cxnLst/>
              <a:rect l="l" t="t" r="r" b="b"/>
              <a:pathLst>
                <a:path w="2720" h="19663" extrusionOk="0">
                  <a:moveTo>
                    <a:pt x="61" y="1"/>
                  </a:moveTo>
                  <a:cubicBezTo>
                    <a:pt x="41" y="1"/>
                    <a:pt x="21" y="1"/>
                    <a:pt x="1" y="1"/>
                  </a:cubicBezTo>
                  <a:lnTo>
                    <a:pt x="1" y="19662"/>
                  </a:lnTo>
                  <a:cubicBezTo>
                    <a:pt x="298" y="19616"/>
                    <a:pt x="495" y="19591"/>
                    <a:pt x="692" y="19558"/>
                  </a:cubicBezTo>
                  <a:cubicBezTo>
                    <a:pt x="1986" y="19348"/>
                    <a:pt x="2334" y="19005"/>
                    <a:pt x="2480" y="17694"/>
                  </a:cubicBezTo>
                  <a:cubicBezTo>
                    <a:pt x="2577" y="16864"/>
                    <a:pt x="2661" y="16027"/>
                    <a:pt x="2669" y="15189"/>
                  </a:cubicBezTo>
                  <a:cubicBezTo>
                    <a:pt x="2719" y="10795"/>
                    <a:pt x="2623" y="6406"/>
                    <a:pt x="2242" y="2024"/>
                  </a:cubicBezTo>
                  <a:cubicBezTo>
                    <a:pt x="2139" y="783"/>
                    <a:pt x="1329" y="1"/>
                    <a:pt x="6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007;p58">
              <a:extLst>
                <a:ext uri="{FF2B5EF4-FFF2-40B4-BE49-F238E27FC236}">
                  <a16:creationId xmlns:a16="http://schemas.microsoft.com/office/drawing/2014/main" id="{794286DC-505C-4496-8435-A7BA5684920C}"/>
                </a:ext>
              </a:extLst>
            </p:cNvPr>
            <p:cNvSpPr/>
            <p:nvPr/>
          </p:nvSpPr>
          <p:spPr>
            <a:xfrm>
              <a:off x="1329358" y="2442148"/>
              <a:ext cx="193554" cy="44910"/>
            </a:xfrm>
            <a:custGeom>
              <a:avLst/>
              <a:gdLst/>
              <a:ahLst/>
              <a:cxnLst/>
              <a:rect l="l" t="t" r="r" b="b"/>
              <a:pathLst>
                <a:path w="13781" h="3197" extrusionOk="0">
                  <a:moveTo>
                    <a:pt x="0" y="1"/>
                  </a:moveTo>
                  <a:lnTo>
                    <a:pt x="0" y="3197"/>
                  </a:lnTo>
                  <a:lnTo>
                    <a:pt x="13781" y="3197"/>
                  </a:lnTo>
                  <a:lnTo>
                    <a:pt x="1378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008;p58">
              <a:extLst>
                <a:ext uri="{FF2B5EF4-FFF2-40B4-BE49-F238E27FC236}">
                  <a16:creationId xmlns:a16="http://schemas.microsoft.com/office/drawing/2014/main" id="{F56B82B1-282A-4570-96A2-30FA61D60015}"/>
                </a:ext>
              </a:extLst>
            </p:cNvPr>
            <p:cNvSpPr/>
            <p:nvPr/>
          </p:nvSpPr>
          <p:spPr>
            <a:xfrm>
              <a:off x="1327588" y="2546757"/>
              <a:ext cx="197557" cy="46357"/>
            </a:xfrm>
            <a:custGeom>
              <a:avLst/>
              <a:gdLst/>
              <a:ahLst/>
              <a:cxnLst/>
              <a:rect l="l" t="t" r="r" b="b"/>
              <a:pathLst>
                <a:path w="14066" h="3300" extrusionOk="0">
                  <a:moveTo>
                    <a:pt x="168" y="0"/>
                  </a:moveTo>
                  <a:cubicBezTo>
                    <a:pt x="0" y="540"/>
                    <a:pt x="88" y="1047"/>
                    <a:pt x="84" y="1550"/>
                  </a:cubicBezTo>
                  <a:cubicBezTo>
                    <a:pt x="68" y="2961"/>
                    <a:pt x="411" y="3292"/>
                    <a:pt x="1854" y="3292"/>
                  </a:cubicBezTo>
                  <a:cubicBezTo>
                    <a:pt x="1863" y="3292"/>
                    <a:pt x="1872" y="3292"/>
                    <a:pt x="1881" y="3292"/>
                  </a:cubicBezTo>
                  <a:cubicBezTo>
                    <a:pt x="4189" y="3284"/>
                    <a:pt x="6501" y="3284"/>
                    <a:pt x="8813" y="3284"/>
                  </a:cubicBezTo>
                  <a:cubicBezTo>
                    <a:pt x="9581" y="3284"/>
                    <a:pt x="10348" y="3300"/>
                    <a:pt x="11115" y="3300"/>
                  </a:cubicBezTo>
                  <a:cubicBezTo>
                    <a:pt x="11542" y="3300"/>
                    <a:pt x="11968" y="3295"/>
                    <a:pt x="12394" y="3280"/>
                  </a:cubicBezTo>
                  <a:cubicBezTo>
                    <a:pt x="13019" y="3259"/>
                    <a:pt x="13793" y="3209"/>
                    <a:pt x="13928" y="2442"/>
                  </a:cubicBezTo>
                  <a:cubicBezTo>
                    <a:pt x="14066" y="1663"/>
                    <a:pt x="13961" y="842"/>
                    <a:pt x="139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009;p58">
              <a:extLst>
                <a:ext uri="{FF2B5EF4-FFF2-40B4-BE49-F238E27FC236}">
                  <a16:creationId xmlns:a16="http://schemas.microsoft.com/office/drawing/2014/main" id="{6285567C-6628-4CF2-AC07-755A573CCE38}"/>
                </a:ext>
              </a:extLst>
            </p:cNvPr>
            <p:cNvSpPr/>
            <p:nvPr/>
          </p:nvSpPr>
          <p:spPr>
            <a:xfrm>
              <a:off x="1328178" y="2271429"/>
              <a:ext cx="195380" cy="70209"/>
            </a:xfrm>
            <a:custGeom>
              <a:avLst/>
              <a:gdLst/>
              <a:ahLst/>
              <a:cxnLst/>
              <a:rect l="l" t="t" r="r" b="b"/>
              <a:pathLst>
                <a:path w="13911" h="4998" extrusionOk="0">
                  <a:moveTo>
                    <a:pt x="13902" y="1"/>
                  </a:moveTo>
                  <a:cubicBezTo>
                    <a:pt x="11563" y="2020"/>
                    <a:pt x="9260" y="3019"/>
                    <a:pt x="6965" y="3019"/>
                  </a:cubicBezTo>
                  <a:cubicBezTo>
                    <a:pt x="4657" y="3019"/>
                    <a:pt x="2358" y="2010"/>
                    <a:pt x="38" y="13"/>
                  </a:cubicBezTo>
                  <a:lnTo>
                    <a:pt x="38" y="13"/>
                  </a:lnTo>
                  <a:cubicBezTo>
                    <a:pt x="38" y="1550"/>
                    <a:pt x="67" y="2870"/>
                    <a:pt x="21" y="4181"/>
                  </a:cubicBezTo>
                  <a:cubicBezTo>
                    <a:pt x="1" y="4808"/>
                    <a:pt x="201" y="4998"/>
                    <a:pt x="802" y="4998"/>
                  </a:cubicBezTo>
                  <a:cubicBezTo>
                    <a:pt x="815" y="4998"/>
                    <a:pt x="829" y="4998"/>
                    <a:pt x="842" y="4998"/>
                  </a:cubicBezTo>
                  <a:cubicBezTo>
                    <a:pt x="2099" y="4984"/>
                    <a:pt x="3357" y="4980"/>
                    <a:pt x="4615" y="4980"/>
                  </a:cubicBezTo>
                  <a:cubicBezTo>
                    <a:pt x="6052" y="4980"/>
                    <a:pt x="7490" y="4985"/>
                    <a:pt x="8926" y="4985"/>
                  </a:cubicBezTo>
                  <a:cubicBezTo>
                    <a:pt x="9651" y="4985"/>
                    <a:pt x="10375" y="4986"/>
                    <a:pt x="11100" y="4986"/>
                  </a:cubicBezTo>
                  <a:cubicBezTo>
                    <a:pt x="11825" y="4986"/>
                    <a:pt x="12549" y="4985"/>
                    <a:pt x="13274" y="4981"/>
                  </a:cubicBezTo>
                  <a:cubicBezTo>
                    <a:pt x="13342" y="4981"/>
                    <a:pt x="13417" y="4986"/>
                    <a:pt x="13490" y="4986"/>
                  </a:cubicBezTo>
                  <a:cubicBezTo>
                    <a:pt x="13699" y="4986"/>
                    <a:pt x="13895" y="4944"/>
                    <a:pt x="13898" y="4625"/>
                  </a:cubicBezTo>
                  <a:cubicBezTo>
                    <a:pt x="13911" y="3163"/>
                    <a:pt x="13902" y="1697"/>
                    <a:pt x="139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010;p58">
              <a:extLst>
                <a:ext uri="{FF2B5EF4-FFF2-40B4-BE49-F238E27FC236}">
                  <a16:creationId xmlns:a16="http://schemas.microsoft.com/office/drawing/2014/main" id="{B2ED4827-46BA-43DC-950B-7E4E0A01312F}"/>
                </a:ext>
              </a:extLst>
            </p:cNvPr>
            <p:cNvSpPr/>
            <p:nvPr/>
          </p:nvSpPr>
          <p:spPr>
            <a:xfrm>
              <a:off x="1328234" y="2496039"/>
              <a:ext cx="196082" cy="41623"/>
            </a:xfrm>
            <a:custGeom>
              <a:avLst/>
              <a:gdLst/>
              <a:ahLst/>
              <a:cxnLst/>
              <a:rect l="l" t="t" r="r" b="b"/>
              <a:pathLst>
                <a:path w="13961" h="2963" extrusionOk="0">
                  <a:moveTo>
                    <a:pt x="2141" y="1"/>
                  </a:moveTo>
                  <a:cubicBezTo>
                    <a:pt x="1" y="1"/>
                    <a:pt x="26" y="1"/>
                    <a:pt x="17" y="2166"/>
                  </a:cubicBezTo>
                  <a:cubicBezTo>
                    <a:pt x="13" y="2810"/>
                    <a:pt x="239" y="2962"/>
                    <a:pt x="811" y="2962"/>
                  </a:cubicBezTo>
                  <a:cubicBezTo>
                    <a:pt x="827" y="2962"/>
                    <a:pt x="843" y="2962"/>
                    <a:pt x="859" y="2962"/>
                  </a:cubicBezTo>
                  <a:cubicBezTo>
                    <a:pt x="1762" y="2947"/>
                    <a:pt x="2665" y="2943"/>
                    <a:pt x="3568" y="2943"/>
                  </a:cubicBezTo>
                  <a:cubicBezTo>
                    <a:pt x="4697" y="2943"/>
                    <a:pt x="5827" y="2949"/>
                    <a:pt x="6958" y="2949"/>
                  </a:cubicBezTo>
                  <a:cubicBezTo>
                    <a:pt x="8147" y="2949"/>
                    <a:pt x="9338" y="2944"/>
                    <a:pt x="10529" y="2944"/>
                  </a:cubicBezTo>
                  <a:cubicBezTo>
                    <a:pt x="11422" y="2944"/>
                    <a:pt x="12315" y="2947"/>
                    <a:pt x="13207" y="2958"/>
                  </a:cubicBezTo>
                  <a:cubicBezTo>
                    <a:pt x="13214" y="2958"/>
                    <a:pt x="13221" y="2958"/>
                    <a:pt x="13228" y="2958"/>
                  </a:cubicBezTo>
                  <a:cubicBezTo>
                    <a:pt x="13737" y="2958"/>
                    <a:pt x="13960" y="2804"/>
                    <a:pt x="13915" y="2271"/>
                  </a:cubicBezTo>
                  <a:cubicBezTo>
                    <a:pt x="13882" y="1864"/>
                    <a:pt x="13911" y="1458"/>
                    <a:pt x="13907" y="1048"/>
                  </a:cubicBezTo>
                  <a:cubicBezTo>
                    <a:pt x="13907" y="1"/>
                    <a:pt x="13907" y="1"/>
                    <a:pt x="1289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011;p58">
              <a:extLst>
                <a:ext uri="{FF2B5EF4-FFF2-40B4-BE49-F238E27FC236}">
                  <a16:creationId xmlns:a16="http://schemas.microsoft.com/office/drawing/2014/main" id="{0C7462B2-722D-49B3-B8B8-BD4AE426189A}"/>
                </a:ext>
              </a:extLst>
            </p:cNvPr>
            <p:cNvSpPr/>
            <p:nvPr/>
          </p:nvSpPr>
          <p:spPr>
            <a:xfrm>
              <a:off x="1327827" y="2349197"/>
              <a:ext cx="196082" cy="39389"/>
            </a:xfrm>
            <a:custGeom>
              <a:avLst/>
              <a:gdLst/>
              <a:ahLst/>
              <a:cxnLst/>
              <a:rect l="l" t="t" r="r" b="b"/>
              <a:pathLst>
                <a:path w="13961" h="2804" extrusionOk="0">
                  <a:moveTo>
                    <a:pt x="13150" y="1"/>
                  </a:moveTo>
                  <a:cubicBezTo>
                    <a:pt x="13143" y="1"/>
                    <a:pt x="13135" y="1"/>
                    <a:pt x="13127" y="1"/>
                  </a:cubicBezTo>
                  <a:cubicBezTo>
                    <a:pt x="11286" y="13"/>
                    <a:pt x="9445" y="17"/>
                    <a:pt x="7604" y="17"/>
                  </a:cubicBezTo>
                  <a:cubicBezTo>
                    <a:pt x="5763" y="17"/>
                    <a:pt x="3921" y="13"/>
                    <a:pt x="2078" y="13"/>
                  </a:cubicBezTo>
                  <a:cubicBezTo>
                    <a:pt x="0" y="13"/>
                    <a:pt x="17" y="13"/>
                    <a:pt x="50" y="2112"/>
                  </a:cubicBezTo>
                  <a:cubicBezTo>
                    <a:pt x="59" y="2641"/>
                    <a:pt x="230" y="2803"/>
                    <a:pt x="739" y="2803"/>
                  </a:cubicBezTo>
                  <a:cubicBezTo>
                    <a:pt x="745" y="2803"/>
                    <a:pt x="752" y="2803"/>
                    <a:pt x="758" y="2803"/>
                  </a:cubicBezTo>
                  <a:cubicBezTo>
                    <a:pt x="1799" y="2790"/>
                    <a:pt x="2840" y="2787"/>
                    <a:pt x="3881" y="2787"/>
                  </a:cubicBezTo>
                  <a:cubicBezTo>
                    <a:pt x="4922" y="2787"/>
                    <a:pt x="5963" y="2790"/>
                    <a:pt x="7004" y="2790"/>
                  </a:cubicBezTo>
                  <a:lnTo>
                    <a:pt x="11959" y="2790"/>
                  </a:lnTo>
                  <a:cubicBezTo>
                    <a:pt x="13961" y="2790"/>
                    <a:pt x="13936" y="2790"/>
                    <a:pt x="13952" y="805"/>
                  </a:cubicBezTo>
                  <a:cubicBezTo>
                    <a:pt x="13957" y="168"/>
                    <a:pt x="13756" y="1"/>
                    <a:pt x="131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012;p58">
              <a:extLst>
                <a:ext uri="{FF2B5EF4-FFF2-40B4-BE49-F238E27FC236}">
                  <a16:creationId xmlns:a16="http://schemas.microsoft.com/office/drawing/2014/main" id="{9E20A1BF-31C2-4DAA-8C1C-A1FB1FDC91ED}"/>
                </a:ext>
              </a:extLst>
            </p:cNvPr>
            <p:cNvSpPr/>
            <p:nvPr/>
          </p:nvSpPr>
          <p:spPr>
            <a:xfrm>
              <a:off x="1327644" y="2397260"/>
              <a:ext cx="196799" cy="35793"/>
            </a:xfrm>
            <a:custGeom>
              <a:avLst/>
              <a:gdLst/>
              <a:ahLst/>
              <a:cxnLst/>
              <a:rect l="l" t="t" r="r" b="b"/>
              <a:pathLst>
                <a:path w="14012" h="2548" extrusionOk="0">
                  <a:moveTo>
                    <a:pt x="164" y="1"/>
                  </a:moveTo>
                  <a:cubicBezTo>
                    <a:pt x="1" y="617"/>
                    <a:pt x="130" y="1207"/>
                    <a:pt x="68" y="1781"/>
                  </a:cubicBezTo>
                  <a:cubicBezTo>
                    <a:pt x="6" y="2374"/>
                    <a:pt x="233" y="2548"/>
                    <a:pt x="801" y="2548"/>
                  </a:cubicBezTo>
                  <a:cubicBezTo>
                    <a:pt x="815" y="2548"/>
                    <a:pt x="829" y="2548"/>
                    <a:pt x="843" y="2548"/>
                  </a:cubicBezTo>
                  <a:cubicBezTo>
                    <a:pt x="2455" y="2535"/>
                    <a:pt x="4068" y="2532"/>
                    <a:pt x="5681" y="2532"/>
                  </a:cubicBezTo>
                  <a:cubicBezTo>
                    <a:pt x="7294" y="2532"/>
                    <a:pt x="8908" y="2535"/>
                    <a:pt x="10522" y="2535"/>
                  </a:cubicBezTo>
                  <a:cubicBezTo>
                    <a:pt x="11148" y="2535"/>
                    <a:pt x="11773" y="2537"/>
                    <a:pt x="12400" y="2537"/>
                  </a:cubicBezTo>
                  <a:cubicBezTo>
                    <a:pt x="12713" y="2537"/>
                    <a:pt x="13027" y="2536"/>
                    <a:pt x="13341" y="2535"/>
                  </a:cubicBezTo>
                  <a:cubicBezTo>
                    <a:pt x="13393" y="2535"/>
                    <a:pt x="13447" y="2537"/>
                    <a:pt x="13500" y="2537"/>
                  </a:cubicBezTo>
                  <a:cubicBezTo>
                    <a:pt x="13726" y="2537"/>
                    <a:pt x="13940" y="2504"/>
                    <a:pt x="13940" y="2158"/>
                  </a:cubicBezTo>
                  <a:cubicBezTo>
                    <a:pt x="13936" y="1454"/>
                    <a:pt x="14011" y="742"/>
                    <a:pt x="1388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013;p58">
              <a:extLst>
                <a:ext uri="{FF2B5EF4-FFF2-40B4-BE49-F238E27FC236}">
                  <a16:creationId xmlns:a16="http://schemas.microsoft.com/office/drawing/2014/main" id="{4BCD47BB-1EF2-4010-B95E-2EE6EE5EEA13}"/>
                </a:ext>
              </a:extLst>
            </p:cNvPr>
            <p:cNvSpPr/>
            <p:nvPr/>
          </p:nvSpPr>
          <p:spPr>
            <a:xfrm>
              <a:off x="1296872" y="1880452"/>
              <a:ext cx="259102" cy="24077"/>
            </a:xfrm>
            <a:custGeom>
              <a:avLst/>
              <a:gdLst/>
              <a:ahLst/>
              <a:cxnLst/>
              <a:rect l="l" t="t" r="r" b="b"/>
              <a:pathLst>
                <a:path w="18448" h="1714" extrusionOk="0">
                  <a:moveTo>
                    <a:pt x="102" y="0"/>
                  </a:moveTo>
                  <a:cubicBezTo>
                    <a:pt x="1" y="582"/>
                    <a:pt x="30" y="1110"/>
                    <a:pt x="81" y="1713"/>
                  </a:cubicBezTo>
                  <a:lnTo>
                    <a:pt x="18334" y="1713"/>
                  </a:lnTo>
                  <a:cubicBezTo>
                    <a:pt x="18355" y="1089"/>
                    <a:pt x="18448" y="541"/>
                    <a:pt x="182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014;p58">
              <a:extLst>
                <a:ext uri="{FF2B5EF4-FFF2-40B4-BE49-F238E27FC236}">
                  <a16:creationId xmlns:a16="http://schemas.microsoft.com/office/drawing/2014/main" id="{D2B6F27A-DBF3-4769-B91A-B30C74D4F630}"/>
                </a:ext>
              </a:extLst>
            </p:cNvPr>
            <p:cNvSpPr/>
            <p:nvPr/>
          </p:nvSpPr>
          <p:spPr>
            <a:xfrm>
              <a:off x="1257055" y="1780816"/>
              <a:ext cx="338035" cy="34992"/>
            </a:xfrm>
            <a:custGeom>
              <a:avLst/>
              <a:gdLst/>
              <a:ahLst/>
              <a:cxnLst/>
              <a:rect l="l" t="t" r="r" b="b"/>
              <a:pathLst>
                <a:path w="24068" h="2491" extrusionOk="0">
                  <a:moveTo>
                    <a:pt x="12182" y="0"/>
                  </a:moveTo>
                  <a:cubicBezTo>
                    <a:pt x="9999" y="0"/>
                    <a:pt x="7817" y="13"/>
                    <a:pt x="5634" y="36"/>
                  </a:cubicBezTo>
                  <a:cubicBezTo>
                    <a:pt x="4268" y="53"/>
                    <a:pt x="2882" y="116"/>
                    <a:pt x="1592" y="677"/>
                  </a:cubicBezTo>
                  <a:cubicBezTo>
                    <a:pt x="817" y="1017"/>
                    <a:pt x="247" y="1532"/>
                    <a:pt x="0" y="2487"/>
                  </a:cubicBezTo>
                  <a:cubicBezTo>
                    <a:pt x="1755" y="1544"/>
                    <a:pt x="3582" y="1394"/>
                    <a:pt x="5399" y="1373"/>
                  </a:cubicBezTo>
                  <a:cubicBezTo>
                    <a:pt x="7563" y="1350"/>
                    <a:pt x="9726" y="1339"/>
                    <a:pt x="11890" y="1339"/>
                  </a:cubicBezTo>
                  <a:cubicBezTo>
                    <a:pt x="14150" y="1339"/>
                    <a:pt x="16409" y="1351"/>
                    <a:pt x="18669" y="1377"/>
                  </a:cubicBezTo>
                  <a:cubicBezTo>
                    <a:pt x="20487" y="1394"/>
                    <a:pt x="22313" y="1532"/>
                    <a:pt x="24068" y="2491"/>
                  </a:cubicBezTo>
                  <a:cubicBezTo>
                    <a:pt x="23846" y="1561"/>
                    <a:pt x="23301" y="1054"/>
                    <a:pt x="22564" y="715"/>
                  </a:cubicBezTo>
                  <a:cubicBezTo>
                    <a:pt x="21257" y="116"/>
                    <a:pt x="19842" y="53"/>
                    <a:pt x="18451" y="36"/>
                  </a:cubicBezTo>
                  <a:cubicBezTo>
                    <a:pt x="16361" y="12"/>
                    <a:pt x="14271" y="0"/>
                    <a:pt x="1218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015;p58">
              <a:extLst>
                <a:ext uri="{FF2B5EF4-FFF2-40B4-BE49-F238E27FC236}">
                  <a16:creationId xmlns:a16="http://schemas.microsoft.com/office/drawing/2014/main" id="{99F868DB-07F3-408A-A676-1B0B68AA4B70}"/>
                </a:ext>
              </a:extLst>
            </p:cNvPr>
            <p:cNvSpPr/>
            <p:nvPr/>
          </p:nvSpPr>
          <p:spPr>
            <a:xfrm>
              <a:off x="1502657" y="1817825"/>
              <a:ext cx="91559" cy="46919"/>
            </a:xfrm>
            <a:custGeom>
              <a:avLst/>
              <a:gdLst/>
              <a:ahLst/>
              <a:cxnLst/>
              <a:rect l="l" t="t" r="r" b="b"/>
              <a:pathLst>
                <a:path w="6519" h="3340" extrusionOk="0">
                  <a:moveTo>
                    <a:pt x="3127" y="1"/>
                  </a:moveTo>
                  <a:cubicBezTo>
                    <a:pt x="2941" y="1"/>
                    <a:pt x="2789" y="21"/>
                    <a:pt x="2690" y="65"/>
                  </a:cubicBezTo>
                  <a:cubicBezTo>
                    <a:pt x="2623" y="95"/>
                    <a:pt x="2568" y="158"/>
                    <a:pt x="2514" y="212"/>
                  </a:cubicBezTo>
                  <a:cubicBezTo>
                    <a:pt x="1597" y="1129"/>
                    <a:pt x="813" y="2151"/>
                    <a:pt x="1" y="3337"/>
                  </a:cubicBezTo>
                  <a:cubicBezTo>
                    <a:pt x="820" y="3337"/>
                    <a:pt x="1602" y="3340"/>
                    <a:pt x="2366" y="3340"/>
                  </a:cubicBezTo>
                  <a:cubicBezTo>
                    <a:pt x="3130" y="3340"/>
                    <a:pt x="3875" y="3337"/>
                    <a:pt x="4621" y="3324"/>
                  </a:cubicBezTo>
                  <a:cubicBezTo>
                    <a:pt x="4977" y="3320"/>
                    <a:pt x="5299" y="3098"/>
                    <a:pt x="5576" y="2880"/>
                  </a:cubicBezTo>
                  <a:cubicBezTo>
                    <a:pt x="6367" y="2260"/>
                    <a:pt x="6518" y="1464"/>
                    <a:pt x="5995" y="857"/>
                  </a:cubicBezTo>
                  <a:cubicBezTo>
                    <a:pt x="5645" y="449"/>
                    <a:pt x="4008" y="1"/>
                    <a:pt x="31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016;p58">
              <a:extLst>
                <a:ext uri="{FF2B5EF4-FFF2-40B4-BE49-F238E27FC236}">
                  <a16:creationId xmlns:a16="http://schemas.microsoft.com/office/drawing/2014/main" id="{BF0C7D26-CA19-460A-AD13-380E71BEB6AA}"/>
                </a:ext>
              </a:extLst>
            </p:cNvPr>
            <p:cNvSpPr/>
            <p:nvPr/>
          </p:nvSpPr>
          <p:spPr>
            <a:xfrm>
              <a:off x="1257996" y="1819187"/>
              <a:ext cx="66784" cy="46034"/>
            </a:xfrm>
            <a:custGeom>
              <a:avLst/>
              <a:gdLst/>
              <a:ahLst/>
              <a:cxnLst/>
              <a:rect l="l" t="t" r="r" b="b"/>
              <a:pathLst>
                <a:path w="4755" h="3277" extrusionOk="0">
                  <a:moveTo>
                    <a:pt x="2992" y="0"/>
                  </a:moveTo>
                  <a:cubicBezTo>
                    <a:pt x="2974" y="0"/>
                    <a:pt x="2955" y="1"/>
                    <a:pt x="2937" y="2"/>
                  </a:cubicBezTo>
                  <a:cubicBezTo>
                    <a:pt x="2279" y="35"/>
                    <a:pt x="1600" y="69"/>
                    <a:pt x="1018" y="379"/>
                  </a:cubicBezTo>
                  <a:cubicBezTo>
                    <a:pt x="499" y="651"/>
                    <a:pt x="0" y="1066"/>
                    <a:pt x="256" y="1765"/>
                  </a:cubicBezTo>
                  <a:cubicBezTo>
                    <a:pt x="549" y="2574"/>
                    <a:pt x="1131" y="3164"/>
                    <a:pt x="2019" y="3240"/>
                  </a:cubicBezTo>
                  <a:cubicBezTo>
                    <a:pt x="2365" y="3268"/>
                    <a:pt x="2713" y="3276"/>
                    <a:pt x="3068" y="3276"/>
                  </a:cubicBezTo>
                  <a:cubicBezTo>
                    <a:pt x="3610" y="3276"/>
                    <a:pt x="4167" y="3256"/>
                    <a:pt x="4754" y="3256"/>
                  </a:cubicBezTo>
                  <a:cubicBezTo>
                    <a:pt x="4537" y="2038"/>
                    <a:pt x="3833" y="1150"/>
                    <a:pt x="3330" y="169"/>
                  </a:cubicBezTo>
                  <a:cubicBezTo>
                    <a:pt x="3256" y="33"/>
                    <a:pt x="3130" y="0"/>
                    <a:pt x="29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017;p58">
              <a:extLst>
                <a:ext uri="{FF2B5EF4-FFF2-40B4-BE49-F238E27FC236}">
                  <a16:creationId xmlns:a16="http://schemas.microsoft.com/office/drawing/2014/main" id="{C45CC964-4953-4AC4-9EEF-EA4CCCC93C27}"/>
                </a:ext>
              </a:extLst>
            </p:cNvPr>
            <p:cNvSpPr/>
            <p:nvPr/>
          </p:nvSpPr>
          <p:spPr>
            <a:xfrm>
              <a:off x="1390186" y="1817740"/>
              <a:ext cx="63020" cy="46132"/>
            </a:xfrm>
            <a:custGeom>
              <a:avLst/>
              <a:gdLst/>
              <a:ahLst/>
              <a:cxnLst/>
              <a:rect l="l" t="t" r="r" b="b"/>
              <a:pathLst>
                <a:path w="4487" h="3284" extrusionOk="0">
                  <a:moveTo>
                    <a:pt x="0" y="0"/>
                  </a:moveTo>
                  <a:cubicBezTo>
                    <a:pt x="155" y="1202"/>
                    <a:pt x="842" y="2111"/>
                    <a:pt x="1345" y="3284"/>
                  </a:cubicBezTo>
                  <a:cubicBezTo>
                    <a:pt x="2312" y="2048"/>
                    <a:pt x="3636" y="1324"/>
                    <a:pt x="44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018;p58">
              <a:extLst>
                <a:ext uri="{FF2B5EF4-FFF2-40B4-BE49-F238E27FC236}">
                  <a16:creationId xmlns:a16="http://schemas.microsoft.com/office/drawing/2014/main" id="{D2AF770F-A0B5-4271-9A6D-3D07444A6EE4}"/>
                </a:ext>
              </a:extLst>
            </p:cNvPr>
            <p:cNvSpPr/>
            <p:nvPr/>
          </p:nvSpPr>
          <p:spPr>
            <a:xfrm>
              <a:off x="1312883" y="1818330"/>
              <a:ext cx="65309" cy="38251"/>
            </a:xfrm>
            <a:custGeom>
              <a:avLst/>
              <a:gdLst/>
              <a:ahLst/>
              <a:cxnLst/>
              <a:rect l="l" t="t" r="r" b="b"/>
              <a:pathLst>
                <a:path w="4650" h="2723" extrusionOk="0">
                  <a:moveTo>
                    <a:pt x="0" y="0"/>
                  </a:moveTo>
                  <a:cubicBezTo>
                    <a:pt x="608" y="1089"/>
                    <a:pt x="1181" y="2036"/>
                    <a:pt x="1370" y="2723"/>
                  </a:cubicBezTo>
                  <a:cubicBezTo>
                    <a:pt x="2375" y="1889"/>
                    <a:pt x="3456" y="993"/>
                    <a:pt x="465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019;p58">
              <a:extLst>
                <a:ext uri="{FF2B5EF4-FFF2-40B4-BE49-F238E27FC236}">
                  <a16:creationId xmlns:a16="http://schemas.microsoft.com/office/drawing/2014/main" id="{742C612A-891D-4942-A4F6-48F08819305F}"/>
                </a:ext>
              </a:extLst>
            </p:cNvPr>
            <p:cNvSpPr/>
            <p:nvPr/>
          </p:nvSpPr>
          <p:spPr>
            <a:xfrm>
              <a:off x="1465073" y="1817797"/>
              <a:ext cx="62542" cy="40963"/>
            </a:xfrm>
            <a:custGeom>
              <a:avLst/>
              <a:gdLst/>
              <a:ahLst/>
              <a:cxnLst/>
              <a:rect l="l" t="t" r="r" b="b"/>
              <a:pathLst>
                <a:path w="4453" h="2916" extrusionOk="0">
                  <a:moveTo>
                    <a:pt x="0" y="0"/>
                  </a:moveTo>
                  <a:cubicBezTo>
                    <a:pt x="549" y="1152"/>
                    <a:pt x="1274" y="2074"/>
                    <a:pt x="2170" y="2916"/>
                  </a:cubicBezTo>
                  <a:cubicBezTo>
                    <a:pt x="2924" y="1952"/>
                    <a:pt x="3648" y="1031"/>
                    <a:pt x="445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020;p58">
              <a:extLst>
                <a:ext uri="{FF2B5EF4-FFF2-40B4-BE49-F238E27FC236}">
                  <a16:creationId xmlns:a16="http://schemas.microsoft.com/office/drawing/2014/main" id="{21C26BF2-0D44-4182-B5FB-9F4FF445D224}"/>
                </a:ext>
              </a:extLst>
            </p:cNvPr>
            <p:cNvSpPr/>
            <p:nvPr/>
          </p:nvSpPr>
          <p:spPr>
            <a:xfrm>
              <a:off x="1419947" y="1825325"/>
              <a:ext cx="68610" cy="39319"/>
            </a:xfrm>
            <a:custGeom>
              <a:avLst/>
              <a:gdLst/>
              <a:ahLst/>
              <a:cxnLst/>
              <a:rect l="l" t="t" r="r" b="b"/>
              <a:pathLst>
                <a:path w="4885" h="2799" extrusionOk="0">
                  <a:moveTo>
                    <a:pt x="2790" y="0"/>
                  </a:moveTo>
                  <a:cubicBezTo>
                    <a:pt x="1965" y="1064"/>
                    <a:pt x="922" y="1751"/>
                    <a:pt x="1" y="2798"/>
                  </a:cubicBezTo>
                  <a:lnTo>
                    <a:pt x="4884" y="2798"/>
                  </a:lnTo>
                  <a:cubicBezTo>
                    <a:pt x="4043" y="1881"/>
                    <a:pt x="3347" y="1060"/>
                    <a:pt x="27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021;p58">
              <a:extLst>
                <a:ext uri="{FF2B5EF4-FFF2-40B4-BE49-F238E27FC236}">
                  <a16:creationId xmlns:a16="http://schemas.microsoft.com/office/drawing/2014/main" id="{0BB93596-81A9-4A43-9D61-B79C3640CF48}"/>
                </a:ext>
              </a:extLst>
            </p:cNvPr>
            <p:cNvSpPr/>
            <p:nvPr/>
          </p:nvSpPr>
          <p:spPr>
            <a:xfrm>
              <a:off x="1345818" y="1825381"/>
              <a:ext cx="53666" cy="39207"/>
            </a:xfrm>
            <a:custGeom>
              <a:avLst/>
              <a:gdLst/>
              <a:ahLst/>
              <a:cxnLst/>
              <a:rect l="l" t="t" r="r" b="b"/>
              <a:pathLst>
                <a:path w="3821" h="2791" extrusionOk="0">
                  <a:moveTo>
                    <a:pt x="2656" y="1"/>
                  </a:moveTo>
                  <a:cubicBezTo>
                    <a:pt x="1706" y="960"/>
                    <a:pt x="763" y="1714"/>
                    <a:pt x="1" y="2790"/>
                  </a:cubicBezTo>
                  <a:lnTo>
                    <a:pt x="3821" y="2790"/>
                  </a:lnTo>
                  <a:cubicBezTo>
                    <a:pt x="3482" y="1819"/>
                    <a:pt x="2878" y="1069"/>
                    <a:pt x="265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022;p58">
              <a:extLst>
                <a:ext uri="{FF2B5EF4-FFF2-40B4-BE49-F238E27FC236}">
                  <a16:creationId xmlns:a16="http://schemas.microsoft.com/office/drawing/2014/main" id="{1E6C249F-E859-4A8E-99AE-2CF0B36DE98C}"/>
                </a:ext>
              </a:extLst>
            </p:cNvPr>
            <p:cNvSpPr/>
            <p:nvPr/>
          </p:nvSpPr>
          <p:spPr>
            <a:xfrm>
              <a:off x="1681266" y="1978109"/>
              <a:ext cx="62135" cy="57749"/>
            </a:xfrm>
            <a:custGeom>
              <a:avLst/>
              <a:gdLst/>
              <a:ahLst/>
              <a:cxnLst/>
              <a:rect l="l" t="t" r="r" b="b"/>
              <a:pathLst>
                <a:path w="4424" h="4111" extrusionOk="0">
                  <a:moveTo>
                    <a:pt x="3041" y="0"/>
                  </a:moveTo>
                  <a:cubicBezTo>
                    <a:pt x="2488" y="482"/>
                    <a:pt x="1973" y="934"/>
                    <a:pt x="1454" y="1382"/>
                  </a:cubicBezTo>
                  <a:cubicBezTo>
                    <a:pt x="939" y="1831"/>
                    <a:pt x="415" y="2270"/>
                    <a:pt x="0" y="2815"/>
                  </a:cubicBezTo>
                  <a:cubicBezTo>
                    <a:pt x="189" y="3225"/>
                    <a:pt x="545" y="3452"/>
                    <a:pt x="784" y="3774"/>
                  </a:cubicBezTo>
                  <a:cubicBezTo>
                    <a:pt x="960" y="4009"/>
                    <a:pt x="1138" y="4111"/>
                    <a:pt x="1319" y="4111"/>
                  </a:cubicBezTo>
                  <a:cubicBezTo>
                    <a:pt x="1499" y="4111"/>
                    <a:pt x="1680" y="4010"/>
                    <a:pt x="1864" y="3841"/>
                  </a:cubicBezTo>
                  <a:cubicBezTo>
                    <a:pt x="2698" y="3066"/>
                    <a:pt x="3523" y="2279"/>
                    <a:pt x="4423" y="1429"/>
                  </a:cubicBezTo>
                  <a:cubicBezTo>
                    <a:pt x="3904" y="934"/>
                    <a:pt x="3602" y="331"/>
                    <a:pt x="30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023;p58">
              <a:extLst>
                <a:ext uri="{FF2B5EF4-FFF2-40B4-BE49-F238E27FC236}">
                  <a16:creationId xmlns:a16="http://schemas.microsoft.com/office/drawing/2014/main" id="{0FD7B87D-2322-47F6-84D5-0F3622577685}"/>
                </a:ext>
              </a:extLst>
            </p:cNvPr>
            <p:cNvSpPr/>
            <p:nvPr/>
          </p:nvSpPr>
          <p:spPr>
            <a:xfrm>
              <a:off x="1108390" y="1976873"/>
              <a:ext cx="62669" cy="60503"/>
            </a:xfrm>
            <a:custGeom>
              <a:avLst/>
              <a:gdLst/>
              <a:ahLst/>
              <a:cxnLst/>
              <a:rect l="l" t="t" r="r" b="b"/>
              <a:pathLst>
                <a:path w="4462" h="4307" extrusionOk="0">
                  <a:moveTo>
                    <a:pt x="1379" y="0"/>
                  </a:moveTo>
                  <a:cubicBezTo>
                    <a:pt x="893" y="557"/>
                    <a:pt x="478" y="1031"/>
                    <a:pt x="1" y="1575"/>
                  </a:cubicBezTo>
                  <a:cubicBezTo>
                    <a:pt x="1194" y="2392"/>
                    <a:pt x="1969" y="3594"/>
                    <a:pt x="3222" y="4306"/>
                  </a:cubicBezTo>
                  <a:cubicBezTo>
                    <a:pt x="3670" y="3804"/>
                    <a:pt x="4181" y="3460"/>
                    <a:pt x="4462" y="2895"/>
                  </a:cubicBezTo>
                  <a:cubicBezTo>
                    <a:pt x="3565" y="1801"/>
                    <a:pt x="2384" y="1068"/>
                    <a:pt x="13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024;p58">
              <a:extLst>
                <a:ext uri="{FF2B5EF4-FFF2-40B4-BE49-F238E27FC236}">
                  <a16:creationId xmlns:a16="http://schemas.microsoft.com/office/drawing/2014/main" id="{07307A72-69FE-4A41-AFD0-83FA12F6373E}"/>
                </a:ext>
              </a:extLst>
            </p:cNvPr>
            <p:cNvSpPr/>
            <p:nvPr/>
          </p:nvSpPr>
          <p:spPr>
            <a:xfrm>
              <a:off x="1068390" y="2038756"/>
              <a:ext cx="63610" cy="46736"/>
            </a:xfrm>
            <a:custGeom>
              <a:avLst/>
              <a:gdLst/>
              <a:ahLst/>
              <a:cxnLst/>
              <a:rect l="l" t="t" r="r" b="b"/>
              <a:pathLst>
                <a:path w="4529" h="3327" extrusionOk="0">
                  <a:moveTo>
                    <a:pt x="842" y="1"/>
                  </a:moveTo>
                  <a:cubicBezTo>
                    <a:pt x="491" y="667"/>
                    <a:pt x="222" y="1337"/>
                    <a:pt x="0" y="2108"/>
                  </a:cubicBezTo>
                  <a:cubicBezTo>
                    <a:pt x="1291" y="2522"/>
                    <a:pt x="2530" y="2916"/>
                    <a:pt x="3816" y="3326"/>
                  </a:cubicBezTo>
                  <a:cubicBezTo>
                    <a:pt x="4063" y="2878"/>
                    <a:pt x="4290" y="2464"/>
                    <a:pt x="4528" y="2024"/>
                  </a:cubicBezTo>
                  <a:cubicBezTo>
                    <a:pt x="3322" y="1194"/>
                    <a:pt x="2103" y="600"/>
                    <a:pt x="84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025;p58">
              <a:extLst>
                <a:ext uri="{FF2B5EF4-FFF2-40B4-BE49-F238E27FC236}">
                  <a16:creationId xmlns:a16="http://schemas.microsoft.com/office/drawing/2014/main" id="{D5C5A6B4-EFA1-459D-BEE9-7436553DEC94}"/>
                </a:ext>
              </a:extLst>
            </p:cNvPr>
            <p:cNvSpPr/>
            <p:nvPr/>
          </p:nvSpPr>
          <p:spPr>
            <a:xfrm>
              <a:off x="1196872" y="1933571"/>
              <a:ext cx="42598" cy="56120"/>
            </a:xfrm>
            <a:custGeom>
              <a:avLst/>
              <a:gdLst/>
              <a:ahLst/>
              <a:cxnLst/>
              <a:rect l="l" t="t" r="r" b="b"/>
              <a:pathLst>
                <a:path w="3033" h="3995" extrusionOk="0">
                  <a:moveTo>
                    <a:pt x="2373" y="1"/>
                  </a:moveTo>
                  <a:cubicBezTo>
                    <a:pt x="1572" y="1"/>
                    <a:pt x="823" y="133"/>
                    <a:pt x="0" y="407"/>
                  </a:cubicBezTo>
                  <a:cubicBezTo>
                    <a:pt x="859" y="1404"/>
                    <a:pt x="1265" y="2497"/>
                    <a:pt x="1705" y="3573"/>
                  </a:cubicBezTo>
                  <a:cubicBezTo>
                    <a:pt x="1790" y="3781"/>
                    <a:pt x="1876" y="3995"/>
                    <a:pt x="2119" y="3995"/>
                  </a:cubicBezTo>
                  <a:cubicBezTo>
                    <a:pt x="2175" y="3995"/>
                    <a:pt x="2238" y="3984"/>
                    <a:pt x="2312" y="3959"/>
                  </a:cubicBezTo>
                  <a:cubicBezTo>
                    <a:pt x="2635" y="3850"/>
                    <a:pt x="2899" y="3812"/>
                    <a:pt x="2937" y="3356"/>
                  </a:cubicBezTo>
                  <a:cubicBezTo>
                    <a:pt x="3033" y="2262"/>
                    <a:pt x="2953" y="1186"/>
                    <a:pt x="2803" y="13"/>
                  </a:cubicBezTo>
                  <a:cubicBezTo>
                    <a:pt x="2657" y="5"/>
                    <a:pt x="2514" y="1"/>
                    <a:pt x="23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026;p58">
              <a:extLst>
                <a:ext uri="{FF2B5EF4-FFF2-40B4-BE49-F238E27FC236}">
                  <a16:creationId xmlns:a16="http://schemas.microsoft.com/office/drawing/2014/main" id="{041C4A48-BCA1-4CA4-A9B6-3345718C29A8}"/>
                </a:ext>
              </a:extLst>
            </p:cNvPr>
            <p:cNvSpPr/>
            <p:nvPr/>
          </p:nvSpPr>
          <p:spPr>
            <a:xfrm>
              <a:off x="1612615" y="1933599"/>
              <a:ext cx="41068" cy="56035"/>
            </a:xfrm>
            <a:custGeom>
              <a:avLst/>
              <a:gdLst/>
              <a:ahLst/>
              <a:cxnLst/>
              <a:rect l="l" t="t" r="r" b="b"/>
              <a:pathLst>
                <a:path w="2924" h="3989" extrusionOk="0">
                  <a:moveTo>
                    <a:pt x="857" y="1"/>
                  </a:moveTo>
                  <a:cubicBezTo>
                    <a:pt x="652" y="1"/>
                    <a:pt x="443" y="15"/>
                    <a:pt x="231" y="49"/>
                  </a:cubicBezTo>
                  <a:cubicBezTo>
                    <a:pt x="105" y="1192"/>
                    <a:pt x="0" y="2248"/>
                    <a:pt x="105" y="3316"/>
                  </a:cubicBezTo>
                  <a:cubicBezTo>
                    <a:pt x="147" y="3747"/>
                    <a:pt x="352" y="3839"/>
                    <a:pt x="700" y="3953"/>
                  </a:cubicBezTo>
                  <a:cubicBezTo>
                    <a:pt x="779" y="3978"/>
                    <a:pt x="847" y="3989"/>
                    <a:pt x="905" y="3989"/>
                  </a:cubicBezTo>
                  <a:cubicBezTo>
                    <a:pt x="1170" y="3989"/>
                    <a:pt x="1252" y="3760"/>
                    <a:pt x="1361" y="3534"/>
                  </a:cubicBezTo>
                  <a:cubicBezTo>
                    <a:pt x="1671" y="2897"/>
                    <a:pt x="1847" y="2206"/>
                    <a:pt x="2212" y="1586"/>
                  </a:cubicBezTo>
                  <a:cubicBezTo>
                    <a:pt x="2446" y="1188"/>
                    <a:pt x="2811" y="853"/>
                    <a:pt x="2924" y="338"/>
                  </a:cubicBezTo>
                  <a:cubicBezTo>
                    <a:pt x="2224" y="169"/>
                    <a:pt x="1557" y="1"/>
                    <a:pt x="8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027;p58">
              <a:extLst>
                <a:ext uri="{FF2B5EF4-FFF2-40B4-BE49-F238E27FC236}">
                  <a16:creationId xmlns:a16="http://schemas.microsoft.com/office/drawing/2014/main" id="{24F26241-F889-4902-A0FA-741F31B773B8}"/>
                </a:ext>
              </a:extLst>
            </p:cNvPr>
            <p:cNvSpPr/>
            <p:nvPr/>
          </p:nvSpPr>
          <p:spPr>
            <a:xfrm>
              <a:off x="1084570" y="2005876"/>
              <a:ext cx="62430" cy="53844"/>
            </a:xfrm>
            <a:custGeom>
              <a:avLst/>
              <a:gdLst/>
              <a:ahLst/>
              <a:cxnLst/>
              <a:rect l="l" t="t" r="r" b="b"/>
              <a:pathLst>
                <a:path w="4445" h="3833" extrusionOk="0">
                  <a:moveTo>
                    <a:pt x="1286" y="0"/>
                  </a:moveTo>
                  <a:cubicBezTo>
                    <a:pt x="872" y="662"/>
                    <a:pt x="298" y="1135"/>
                    <a:pt x="0" y="1877"/>
                  </a:cubicBezTo>
                  <a:cubicBezTo>
                    <a:pt x="1303" y="2417"/>
                    <a:pt x="2497" y="3062"/>
                    <a:pt x="3691" y="3833"/>
                  </a:cubicBezTo>
                  <a:cubicBezTo>
                    <a:pt x="3963" y="3435"/>
                    <a:pt x="4197" y="3091"/>
                    <a:pt x="4444" y="2727"/>
                  </a:cubicBezTo>
                  <a:cubicBezTo>
                    <a:pt x="3280" y="1927"/>
                    <a:pt x="2505" y="788"/>
                    <a:pt x="128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028;p58">
              <a:extLst>
                <a:ext uri="{FF2B5EF4-FFF2-40B4-BE49-F238E27FC236}">
                  <a16:creationId xmlns:a16="http://schemas.microsoft.com/office/drawing/2014/main" id="{52CC570C-D6BF-418E-8AE0-1358D7109BC7}"/>
                </a:ext>
              </a:extLst>
            </p:cNvPr>
            <p:cNvSpPr/>
            <p:nvPr/>
          </p:nvSpPr>
          <p:spPr>
            <a:xfrm>
              <a:off x="1133923" y="1956521"/>
              <a:ext cx="61377" cy="55965"/>
            </a:xfrm>
            <a:custGeom>
              <a:avLst/>
              <a:gdLst/>
              <a:ahLst/>
              <a:cxnLst/>
              <a:rect l="l" t="t" r="r" b="b"/>
              <a:pathLst>
                <a:path w="4370" h="3984" extrusionOk="0">
                  <a:moveTo>
                    <a:pt x="1797" y="0"/>
                  </a:moveTo>
                  <a:cubicBezTo>
                    <a:pt x="1136" y="268"/>
                    <a:pt x="533" y="637"/>
                    <a:pt x="1" y="1219"/>
                  </a:cubicBezTo>
                  <a:cubicBezTo>
                    <a:pt x="1131" y="2124"/>
                    <a:pt x="2216" y="2982"/>
                    <a:pt x="3184" y="3983"/>
                  </a:cubicBezTo>
                  <a:cubicBezTo>
                    <a:pt x="3599" y="3719"/>
                    <a:pt x="3938" y="3502"/>
                    <a:pt x="4369" y="3229"/>
                  </a:cubicBezTo>
                  <a:cubicBezTo>
                    <a:pt x="3343" y="2228"/>
                    <a:pt x="2790" y="968"/>
                    <a:pt x="17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029;p58">
              <a:extLst>
                <a:ext uri="{FF2B5EF4-FFF2-40B4-BE49-F238E27FC236}">
                  <a16:creationId xmlns:a16="http://schemas.microsoft.com/office/drawing/2014/main" id="{2A8A4BA5-7F6A-4C2D-A9F0-9E19106315CD}"/>
                </a:ext>
              </a:extLst>
            </p:cNvPr>
            <p:cNvSpPr/>
            <p:nvPr/>
          </p:nvSpPr>
          <p:spPr>
            <a:xfrm>
              <a:off x="1657558" y="1956633"/>
              <a:ext cx="61068" cy="55558"/>
            </a:xfrm>
            <a:custGeom>
              <a:avLst/>
              <a:gdLst/>
              <a:ahLst/>
              <a:cxnLst/>
              <a:rect l="l" t="t" r="r" b="b"/>
              <a:pathLst>
                <a:path w="4348" h="3955" extrusionOk="0">
                  <a:moveTo>
                    <a:pt x="2526" y="0"/>
                  </a:moveTo>
                  <a:cubicBezTo>
                    <a:pt x="1529" y="960"/>
                    <a:pt x="1001" y="2216"/>
                    <a:pt x="0" y="3167"/>
                  </a:cubicBezTo>
                  <a:cubicBezTo>
                    <a:pt x="344" y="3523"/>
                    <a:pt x="742" y="3749"/>
                    <a:pt x="1219" y="3954"/>
                  </a:cubicBezTo>
                  <a:cubicBezTo>
                    <a:pt x="2128" y="2878"/>
                    <a:pt x="3288" y="2107"/>
                    <a:pt x="4348" y="1161"/>
                  </a:cubicBezTo>
                  <a:cubicBezTo>
                    <a:pt x="3724" y="645"/>
                    <a:pt x="3179" y="206"/>
                    <a:pt x="25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030;p58">
              <a:extLst>
                <a:ext uri="{FF2B5EF4-FFF2-40B4-BE49-F238E27FC236}">
                  <a16:creationId xmlns:a16="http://schemas.microsoft.com/office/drawing/2014/main" id="{EFF3A79F-F136-4E5C-9A7C-043E23AC6401}"/>
                </a:ext>
              </a:extLst>
            </p:cNvPr>
            <p:cNvSpPr/>
            <p:nvPr/>
          </p:nvSpPr>
          <p:spPr>
            <a:xfrm>
              <a:off x="1166634" y="1942097"/>
              <a:ext cx="48371" cy="54729"/>
            </a:xfrm>
            <a:custGeom>
              <a:avLst/>
              <a:gdLst/>
              <a:ahLst/>
              <a:cxnLst/>
              <a:rect l="l" t="t" r="r" b="b"/>
              <a:pathLst>
                <a:path w="3444" h="3896" extrusionOk="0">
                  <a:moveTo>
                    <a:pt x="1550" y="1"/>
                  </a:moveTo>
                  <a:cubicBezTo>
                    <a:pt x="1006" y="198"/>
                    <a:pt x="453" y="336"/>
                    <a:pt x="0" y="797"/>
                  </a:cubicBezTo>
                  <a:cubicBezTo>
                    <a:pt x="934" y="1559"/>
                    <a:pt x="1366" y="2656"/>
                    <a:pt x="2149" y="3490"/>
                  </a:cubicBezTo>
                  <a:cubicBezTo>
                    <a:pt x="2383" y="3740"/>
                    <a:pt x="2608" y="3896"/>
                    <a:pt x="2851" y="3896"/>
                  </a:cubicBezTo>
                  <a:cubicBezTo>
                    <a:pt x="3035" y="3896"/>
                    <a:pt x="3229" y="3807"/>
                    <a:pt x="3443" y="3603"/>
                  </a:cubicBezTo>
                  <a:cubicBezTo>
                    <a:pt x="2966" y="2330"/>
                    <a:pt x="2501" y="1056"/>
                    <a:pt x="15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031;p58">
              <a:extLst>
                <a:ext uri="{FF2B5EF4-FFF2-40B4-BE49-F238E27FC236}">
                  <a16:creationId xmlns:a16="http://schemas.microsoft.com/office/drawing/2014/main" id="{78AAD7DD-AEC5-454A-BD41-FCA3E49A020E}"/>
                </a:ext>
              </a:extLst>
            </p:cNvPr>
            <p:cNvSpPr/>
            <p:nvPr/>
          </p:nvSpPr>
          <p:spPr>
            <a:xfrm>
              <a:off x="1637137" y="1942223"/>
              <a:ext cx="49256" cy="54575"/>
            </a:xfrm>
            <a:custGeom>
              <a:avLst/>
              <a:gdLst/>
              <a:ahLst/>
              <a:cxnLst/>
              <a:rect l="l" t="t" r="r" b="b"/>
              <a:pathLst>
                <a:path w="3507" h="3885" extrusionOk="0">
                  <a:moveTo>
                    <a:pt x="1898" y="0"/>
                  </a:moveTo>
                  <a:cubicBezTo>
                    <a:pt x="960" y="1031"/>
                    <a:pt x="516" y="2296"/>
                    <a:pt x="1" y="3586"/>
                  </a:cubicBezTo>
                  <a:cubicBezTo>
                    <a:pt x="222" y="3794"/>
                    <a:pt x="420" y="3885"/>
                    <a:pt x="607" y="3885"/>
                  </a:cubicBezTo>
                  <a:cubicBezTo>
                    <a:pt x="853" y="3885"/>
                    <a:pt x="1079" y="3729"/>
                    <a:pt x="1312" y="3477"/>
                  </a:cubicBezTo>
                  <a:cubicBezTo>
                    <a:pt x="2091" y="2622"/>
                    <a:pt x="2552" y="1529"/>
                    <a:pt x="3507" y="721"/>
                  </a:cubicBezTo>
                  <a:cubicBezTo>
                    <a:pt x="2933" y="390"/>
                    <a:pt x="2447" y="138"/>
                    <a:pt x="18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032;p58">
              <a:extLst>
                <a:ext uri="{FF2B5EF4-FFF2-40B4-BE49-F238E27FC236}">
                  <a16:creationId xmlns:a16="http://schemas.microsoft.com/office/drawing/2014/main" id="{4E1F938A-55E7-4A61-9039-F4AB5582E612}"/>
                </a:ext>
              </a:extLst>
            </p:cNvPr>
            <p:cNvSpPr/>
            <p:nvPr/>
          </p:nvSpPr>
          <p:spPr>
            <a:xfrm>
              <a:off x="1060328" y="2076762"/>
              <a:ext cx="58961" cy="28025"/>
            </a:xfrm>
            <a:custGeom>
              <a:avLst/>
              <a:gdLst/>
              <a:ahLst/>
              <a:cxnLst/>
              <a:rect l="l" t="t" r="r" b="b"/>
              <a:pathLst>
                <a:path w="4198" h="1995" extrusionOk="0">
                  <a:moveTo>
                    <a:pt x="394" y="1"/>
                  </a:moveTo>
                  <a:cubicBezTo>
                    <a:pt x="185" y="692"/>
                    <a:pt x="13" y="1286"/>
                    <a:pt x="1" y="1994"/>
                  </a:cubicBezTo>
                  <a:lnTo>
                    <a:pt x="3930" y="1994"/>
                  </a:lnTo>
                  <a:cubicBezTo>
                    <a:pt x="4018" y="1735"/>
                    <a:pt x="4198" y="1454"/>
                    <a:pt x="4022" y="1127"/>
                  </a:cubicBezTo>
                  <a:cubicBezTo>
                    <a:pt x="2799" y="746"/>
                    <a:pt x="1609" y="377"/>
                    <a:pt x="39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033;p58">
              <a:extLst>
                <a:ext uri="{FF2B5EF4-FFF2-40B4-BE49-F238E27FC236}">
                  <a16:creationId xmlns:a16="http://schemas.microsoft.com/office/drawing/2014/main" id="{4EF9C580-D263-4FF4-86CA-0A6E7256B34D}"/>
                </a:ext>
              </a:extLst>
            </p:cNvPr>
            <p:cNvSpPr/>
            <p:nvPr/>
          </p:nvSpPr>
          <p:spPr>
            <a:xfrm>
              <a:off x="1056564" y="2113827"/>
              <a:ext cx="59368" cy="13191"/>
            </a:xfrm>
            <a:custGeom>
              <a:avLst/>
              <a:gdLst/>
              <a:ahLst/>
              <a:cxnLst/>
              <a:rect l="l" t="t" r="r" b="b"/>
              <a:pathLst>
                <a:path w="4227" h="939" extrusionOk="0">
                  <a:moveTo>
                    <a:pt x="135" y="0"/>
                  </a:moveTo>
                  <a:cubicBezTo>
                    <a:pt x="55" y="294"/>
                    <a:pt x="1" y="557"/>
                    <a:pt x="93" y="939"/>
                  </a:cubicBezTo>
                  <a:lnTo>
                    <a:pt x="3980" y="939"/>
                  </a:lnTo>
                  <a:cubicBezTo>
                    <a:pt x="4080" y="629"/>
                    <a:pt x="4227" y="352"/>
                    <a:pt x="40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034;p58">
              <a:extLst>
                <a:ext uri="{FF2B5EF4-FFF2-40B4-BE49-F238E27FC236}">
                  <a16:creationId xmlns:a16="http://schemas.microsoft.com/office/drawing/2014/main" id="{564574C1-20B8-417A-BFBD-E9A55B44DDB3}"/>
                </a:ext>
              </a:extLst>
            </p:cNvPr>
            <p:cNvSpPr/>
            <p:nvPr/>
          </p:nvSpPr>
          <p:spPr>
            <a:xfrm>
              <a:off x="1059570" y="2179756"/>
              <a:ext cx="55492" cy="16983"/>
            </a:xfrm>
            <a:custGeom>
              <a:avLst/>
              <a:gdLst/>
              <a:ahLst/>
              <a:cxnLst/>
              <a:rect l="l" t="t" r="r" b="b"/>
              <a:pathLst>
                <a:path w="3951" h="1209" extrusionOk="0">
                  <a:moveTo>
                    <a:pt x="2057" y="0"/>
                  </a:moveTo>
                  <a:cubicBezTo>
                    <a:pt x="1410" y="0"/>
                    <a:pt x="766" y="10"/>
                    <a:pt x="126" y="10"/>
                  </a:cubicBezTo>
                  <a:cubicBezTo>
                    <a:pt x="0" y="454"/>
                    <a:pt x="50" y="793"/>
                    <a:pt x="222" y="1208"/>
                  </a:cubicBezTo>
                  <a:cubicBezTo>
                    <a:pt x="1387" y="1078"/>
                    <a:pt x="2576" y="1128"/>
                    <a:pt x="3816" y="890"/>
                  </a:cubicBezTo>
                  <a:cubicBezTo>
                    <a:pt x="3770" y="488"/>
                    <a:pt x="3950" y="39"/>
                    <a:pt x="3443" y="23"/>
                  </a:cubicBezTo>
                  <a:cubicBezTo>
                    <a:pt x="2981" y="5"/>
                    <a:pt x="2518" y="0"/>
                    <a:pt x="20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2035;p58">
              <a:extLst>
                <a:ext uri="{FF2B5EF4-FFF2-40B4-BE49-F238E27FC236}">
                  <a16:creationId xmlns:a16="http://schemas.microsoft.com/office/drawing/2014/main" id="{0EFAB78D-EE47-4092-850F-7AF7961706C2}"/>
                </a:ext>
              </a:extLst>
            </p:cNvPr>
            <p:cNvSpPr/>
            <p:nvPr/>
          </p:nvSpPr>
          <p:spPr>
            <a:xfrm>
              <a:off x="1063797" y="2201427"/>
              <a:ext cx="50141" cy="17742"/>
            </a:xfrm>
            <a:custGeom>
              <a:avLst/>
              <a:gdLst/>
              <a:ahLst/>
              <a:cxnLst/>
              <a:rect l="l" t="t" r="r" b="b"/>
              <a:pathLst>
                <a:path w="3570" h="1263" extrusionOk="0">
                  <a:moveTo>
                    <a:pt x="3444" y="0"/>
                  </a:moveTo>
                  <a:lnTo>
                    <a:pt x="3444" y="0"/>
                  </a:lnTo>
                  <a:cubicBezTo>
                    <a:pt x="2300" y="226"/>
                    <a:pt x="1161" y="42"/>
                    <a:pt x="1" y="302"/>
                  </a:cubicBezTo>
                  <a:cubicBezTo>
                    <a:pt x="283" y="977"/>
                    <a:pt x="692" y="1263"/>
                    <a:pt x="1443" y="1263"/>
                  </a:cubicBezTo>
                  <a:cubicBezTo>
                    <a:pt x="1731" y="1263"/>
                    <a:pt x="2068" y="1221"/>
                    <a:pt x="2468" y="1144"/>
                  </a:cubicBezTo>
                  <a:cubicBezTo>
                    <a:pt x="3092" y="1022"/>
                    <a:pt x="3569" y="825"/>
                    <a:pt x="34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2036;p58">
              <a:extLst>
                <a:ext uri="{FF2B5EF4-FFF2-40B4-BE49-F238E27FC236}">
                  <a16:creationId xmlns:a16="http://schemas.microsoft.com/office/drawing/2014/main" id="{19C6FA12-EA67-4E32-83AF-A760FC4AA30D}"/>
                </a:ext>
              </a:extLst>
            </p:cNvPr>
            <p:cNvSpPr/>
            <p:nvPr/>
          </p:nvSpPr>
          <p:spPr>
            <a:xfrm>
              <a:off x="1286352" y="1664479"/>
              <a:ext cx="58020" cy="58508"/>
            </a:xfrm>
            <a:custGeom>
              <a:avLst/>
              <a:gdLst/>
              <a:ahLst/>
              <a:cxnLst/>
              <a:rect l="l" t="t" r="r" b="b"/>
              <a:pathLst>
                <a:path w="4131" h="4165" extrusionOk="0">
                  <a:moveTo>
                    <a:pt x="2158" y="0"/>
                  </a:moveTo>
                  <a:cubicBezTo>
                    <a:pt x="888" y="0"/>
                    <a:pt x="58" y="816"/>
                    <a:pt x="25" y="2099"/>
                  </a:cubicBezTo>
                  <a:cubicBezTo>
                    <a:pt x="0" y="3159"/>
                    <a:pt x="1152" y="4156"/>
                    <a:pt x="2417" y="4164"/>
                  </a:cubicBezTo>
                  <a:cubicBezTo>
                    <a:pt x="2424" y="4164"/>
                    <a:pt x="2432" y="4164"/>
                    <a:pt x="2439" y="4164"/>
                  </a:cubicBezTo>
                  <a:cubicBezTo>
                    <a:pt x="3432" y="4164"/>
                    <a:pt x="4076" y="3313"/>
                    <a:pt x="4105" y="1970"/>
                  </a:cubicBezTo>
                  <a:cubicBezTo>
                    <a:pt x="4130" y="914"/>
                    <a:pt x="3272" y="18"/>
                    <a:pt x="2216" y="1"/>
                  </a:cubicBezTo>
                  <a:cubicBezTo>
                    <a:pt x="2197" y="1"/>
                    <a:pt x="2177" y="0"/>
                    <a:pt x="2158" y="0"/>
                  </a:cubicBezTo>
                  <a:close/>
                </a:path>
              </a:pathLst>
            </a:cu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2037;p58">
              <a:extLst>
                <a:ext uri="{FF2B5EF4-FFF2-40B4-BE49-F238E27FC236}">
                  <a16:creationId xmlns:a16="http://schemas.microsoft.com/office/drawing/2014/main" id="{C71F5C88-6BFB-4DF6-9A1A-AF3F6AC34B48}"/>
                </a:ext>
              </a:extLst>
            </p:cNvPr>
            <p:cNvSpPr/>
            <p:nvPr/>
          </p:nvSpPr>
          <p:spPr>
            <a:xfrm>
              <a:off x="1513837" y="1688131"/>
              <a:ext cx="30660" cy="30806"/>
            </a:xfrm>
            <a:custGeom>
              <a:avLst/>
              <a:gdLst/>
              <a:ahLst/>
              <a:cxnLst/>
              <a:rect l="l" t="t" r="r" b="b"/>
              <a:pathLst>
                <a:path w="2183" h="2193" extrusionOk="0">
                  <a:moveTo>
                    <a:pt x="1048" y="1"/>
                  </a:moveTo>
                  <a:cubicBezTo>
                    <a:pt x="428" y="1"/>
                    <a:pt x="9" y="457"/>
                    <a:pt x="5" y="1153"/>
                  </a:cubicBezTo>
                  <a:cubicBezTo>
                    <a:pt x="1" y="1734"/>
                    <a:pt x="150" y="2193"/>
                    <a:pt x="829" y="2193"/>
                  </a:cubicBezTo>
                  <a:cubicBezTo>
                    <a:pt x="850" y="2193"/>
                    <a:pt x="871" y="2192"/>
                    <a:pt x="893" y="2191"/>
                  </a:cubicBezTo>
                  <a:cubicBezTo>
                    <a:pt x="900" y="2191"/>
                    <a:pt x="906" y="2191"/>
                    <a:pt x="913" y="2191"/>
                  </a:cubicBezTo>
                  <a:cubicBezTo>
                    <a:pt x="1656" y="2191"/>
                    <a:pt x="2179" y="1741"/>
                    <a:pt x="2183" y="1094"/>
                  </a:cubicBezTo>
                  <a:cubicBezTo>
                    <a:pt x="2183" y="512"/>
                    <a:pt x="1655" y="5"/>
                    <a:pt x="10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2038;p58">
              <a:extLst>
                <a:ext uri="{FF2B5EF4-FFF2-40B4-BE49-F238E27FC236}">
                  <a16:creationId xmlns:a16="http://schemas.microsoft.com/office/drawing/2014/main" id="{CA585A7B-9ABC-4962-BAFC-604FEDF90B75}"/>
                </a:ext>
              </a:extLst>
            </p:cNvPr>
            <p:cNvSpPr/>
            <p:nvPr/>
          </p:nvSpPr>
          <p:spPr>
            <a:xfrm>
              <a:off x="1462306" y="1688173"/>
              <a:ext cx="31068" cy="30764"/>
            </a:xfrm>
            <a:custGeom>
              <a:avLst/>
              <a:gdLst/>
              <a:ahLst/>
              <a:cxnLst/>
              <a:rect l="l" t="t" r="r" b="b"/>
              <a:pathLst>
                <a:path w="2212" h="2190" extrusionOk="0">
                  <a:moveTo>
                    <a:pt x="1048" y="1"/>
                  </a:moveTo>
                  <a:cubicBezTo>
                    <a:pt x="1031" y="1"/>
                    <a:pt x="1014" y="1"/>
                    <a:pt x="997" y="2"/>
                  </a:cubicBezTo>
                  <a:cubicBezTo>
                    <a:pt x="386" y="27"/>
                    <a:pt x="0" y="496"/>
                    <a:pt x="9" y="1200"/>
                  </a:cubicBezTo>
                  <a:cubicBezTo>
                    <a:pt x="17" y="1904"/>
                    <a:pt x="266" y="2189"/>
                    <a:pt x="896" y="2189"/>
                  </a:cubicBezTo>
                  <a:cubicBezTo>
                    <a:pt x="914" y="2189"/>
                    <a:pt x="932" y="2189"/>
                    <a:pt x="951" y="2188"/>
                  </a:cubicBezTo>
                  <a:cubicBezTo>
                    <a:pt x="1701" y="2172"/>
                    <a:pt x="2212" y="1698"/>
                    <a:pt x="2187" y="1041"/>
                  </a:cubicBezTo>
                  <a:cubicBezTo>
                    <a:pt x="2162" y="483"/>
                    <a:pt x="1632" y="1"/>
                    <a:pt x="10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2039;p58">
              <a:extLst>
                <a:ext uri="{FF2B5EF4-FFF2-40B4-BE49-F238E27FC236}">
                  <a16:creationId xmlns:a16="http://schemas.microsoft.com/office/drawing/2014/main" id="{9787144B-B9B5-4411-8AF3-E0F552A26264}"/>
                </a:ext>
              </a:extLst>
            </p:cNvPr>
            <p:cNvSpPr/>
            <p:nvPr/>
          </p:nvSpPr>
          <p:spPr>
            <a:xfrm>
              <a:off x="1410832" y="1688173"/>
              <a:ext cx="31068" cy="30750"/>
            </a:xfrm>
            <a:custGeom>
              <a:avLst/>
              <a:gdLst/>
              <a:ahLst/>
              <a:cxnLst/>
              <a:rect l="l" t="t" r="r" b="b"/>
              <a:pathLst>
                <a:path w="2212" h="2189" extrusionOk="0">
                  <a:moveTo>
                    <a:pt x="1046" y="1"/>
                  </a:moveTo>
                  <a:cubicBezTo>
                    <a:pt x="1031" y="1"/>
                    <a:pt x="1016" y="1"/>
                    <a:pt x="1001" y="2"/>
                  </a:cubicBezTo>
                  <a:cubicBezTo>
                    <a:pt x="390" y="23"/>
                    <a:pt x="0" y="492"/>
                    <a:pt x="9" y="1196"/>
                  </a:cubicBezTo>
                  <a:cubicBezTo>
                    <a:pt x="13" y="1905"/>
                    <a:pt x="270" y="2189"/>
                    <a:pt x="905" y="2189"/>
                  </a:cubicBezTo>
                  <a:cubicBezTo>
                    <a:pt x="919" y="2189"/>
                    <a:pt x="933" y="2189"/>
                    <a:pt x="947" y="2188"/>
                  </a:cubicBezTo>
                  <a:cubicBezTo>
                    <a:pt x="1697" y="2176"/>
                    <a:pt x="2212" y="1702"/>
                    <a:pt x="2187" y="1045"/>
                  </a:cubicBezTo>
                  <a:cubicBezTo>
                    <a:pt x="2166" y="485"/>
                    <a:pt x="1632" y="1"/>
                    <a:pt x="10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2040;p58">
              <a:extLst>
                <a:ext uri="{FF2B5EF4-FFF2-40B4-BE49-F238E27FC236}">
                  <a16:creationId xmlns:a16="http://schemas.microsoft.com/office/drawing/2014/main" id="{C10330A2-6DC3-4C91-9232-CC32C75A4CA1}"/>
                </a:ext>
              </a:extLst>
            </p:cNvPr>
            <p:cNvSpPr/>
            <p:nvPr/>
          </p:nvSpPr>
          <p:spPr>
            <a:xfrm>
              <a:off x="1358880" y="1688173"/>
              <a:ext cx="31082" cy="30764"/>
            </a:xfrm>
            <a:custGeom>
              <a:avLst/>
              <a:gdLst/>
              <a:ahLst/>
              <a:cxnLst/>
              <a:rect l="l" t="t" r="r" b="b"/>
              <a:pathLst>
                <a:path w="2213" h="2190" extrusionOk="0">
                  <a:moveTo>
                    <a:pt x="1167" y="1"/>
                  </a:moveTo>
                  <a:cubicBezTo>
                    <a:pt x="581" y="1"/>
                    <a:pt x="50" y="481"/>
                    <a:pt x="26" y="1041"/>
                  </a:cubicBezTo>
                  <a:cubicBezTo>
                    <a:pt x="1" y="1698"/>
                    <a:pt x="516" y="2176"/>
                    <a:pt x="1266" y="2188"/>
                  </a:cubicBezTo>
                  <a:cubicBezTo>
                    <a:pt x="1284" y="2189"/>
                    <a:pt x="1303" y="2189"/>
                    <a:pt x="1321" y="2189"/>
                  </a:cubicBezTo>
                  <a:cubicBezTo>
                    <a:pt x="1947" y="2189"/>
                    <a:pt x="2200" y="1904"/>
                    <a:pt x="2204" y="1200"/>
                  </a:cubicBezTo>
                  <a:cubicBezTo>
                    <a:pt x="2212" y="492"/>
                    <a:pt x="1827" y="27"/>
                    <a:pt x="1211" y="2"/>
                  </a:cubicBezTo>
                  <a:cubicBezTo>
                    <a:pt x="1196" y="1"/>
                    <a:pt x="1182" y="1"/>
                    <a:pt x="1167" y="1"/>
                  </a:cubicBezTo>
                  <a:close/>
                </a:path>
              </a:pathLst>
            </a:custGeom>
            <a:solidFill>
              <a:schemeClr val="accent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2041;p58">
              <a:extLst>
                <a:ext uri="{FF2B5EF4-FFF2-40B4-BE49-F238E27FC236}">
                  <a16:creationId xmlns:a16="http://schemas.microsoft.com/office/drawing/2014/main" id="{5B7A9685-E24E-49C0-B1C5-3329FFF94711}"/>
                </a:ext>
              </a:extLst>
            </p:cNvPr>
            <p:cNvSpPr/>
            <p:nvPr/>
          </p:nvSpPr>
          <p:spPr>
            <a:xfrm>
              <a:off x="1510256" y="1988263"/>
              <a:ext cx="62837" cy="77528"/>
            </a:xfrm>
            <a:custGeom>
              <a:avLst/>
              <a:gdLst/>
              <a:ahLst/>
              <a:cxnLst/>
              <a:rect l="l" t="t" r="r" b="b"/>
              <a:pathLst>
                <a:path w="4474" h="5519" extrusionOk="0">
                  <a:moveTo>
                    <a:pt x="2030" y="637"/>
                  </a:moveTo>
                  <a:cubicBezTo>
                    <a:pt x="2598" y="637"/>
                    <a:pt x="3160" y="639"/>
                    <a:pt x="3699" y="639"/>
                  </a:cubicBezTo>
                  <a:cubicBezTo>
                    <a:pt x="3874" y="1062"/>
                    <a:pt x="3841" y="1359"/>
                    <a:pt x="3782" y="1665"/>
                  </a:cubicBezTo>
                  <a:cubicBezTo>
                    <a:pt x="3609" y="1744"/>
                    <a:pt x="3425" y="1762"/>
                    <a:pt x="3235" y="1762"/>
                  </a:cubicBezTo>
                  <a:cubicBezTo>
                    <a:pt x="3080" y="1762"/>
                    <a:pt x="2921" y="1750"/>
                    <a:pt x="2762" y="1750"/>
                  </a:cubicBezTo>
                  <a:cubicBezTo>
                    <a:pt x="2481" y="1750"/>
                    <a:pt x="2199" y="1788"/>
                    <a:pt x="1935" y="1996"/>
                  </a:cubicBezTo>
                  <a:cubicBezTo>
                    <a:pt x="2193" y="2272"/>
                    <a:pt x="2487" y="2298"/>
                    <a:pt x="2776" y="2298"/>
                  </a:cubicBezTo>
                  <a:cubicBezTo>
                    <a:pt x="2844" y="2298"/>
                    <a:pt x="2913" y="2297"/>
                    <a:pt x="2980" y="2297"/>
                  </a:cubicBezTo>
                  <a:cubicBezTo>
                    <a:pt x="3099" y="2297"/>
                    <a:pt x="3215" y="2301"/>
                    <a:pt x="3326" y="2327"/>
                  </a:cubicBezTo>
                  <a:cubicBezTo>
                    <a:pt x="3535" y="2377"/>
                    <a:pt x="3828" y="2280"/>
                    <a:pt x="3845" y="2624"/>
                  </a:cubicBezTo>
                  <a:cubicBezTo>
                    <a:pt x="3870" y="2993"/>
                    <a:pt x="3560" y="2888"/>
                    <a:pt x="3359" y="2942"/>
                  </a:cubicBezTo>
                  <a:cubicBezTo>
                    <a:pt x="2915" y="3064"/>
                    <a:pt x="2404" y="2942"/>
                    <a:pt x="1969" y="3294"/>
                  </a:cubicBezTo>
                  <a:cubicBezTo>
                    <a:pt x="2202" y="3533"/>
                    <a:pt x="2452" y="3587"/>
                    <a:pt x="2704" y="3587"/>
                  </a:cubicBezTo>
                  <a:cubicBezTo>
                    <a:pt x="2915" y="3587"/>
                    <a:pt x="3127" y="3549"/>
                    <a:pt x="3330" y="3549"/>
                  </a:cubicBezTo>
                  <a:cubicBezTo>
                    <a:pt x="3445" y="3549"/>
                    <a:pt x="3557" y="3561"/>
                    <a:pt x="3665" y="3600"/>
                  </a:cubicBezTo>
                  <a:cubicBezTo>
                    <a:pt x="3828" y="4651"/>
                    <a:pt x="3677" y="4896"/>
                    <a:pt x="2734" y="4896"/>
                  </a:cubicBezTo>
                  <a:cubicBezTo>
                    <a:pt x="2685" y="4896"/>
                    <a:pt x="2633" y="4895"/>
                    <a:pt x="2580" y="4894"/>
                  </a:cubicBezTo>
                  <a:cubicBezTo>
                    <a:pt x="1382" y="4869"/>
                    <a:pt x="1118" y="4651"/>
                    <a:pt x="880" y="3491"/>
                  </a:cubicBezTo>
                  <a:cubicBezTo>
                    <a:pt x="720" y="2720"/>
                    <a:pt x="578" y="1945"/>
                    <a:pt x="725" y="1150"/>
                  </a:cubicBezTo>
                  <a:cubicBezTo>
                    <a:pt x="775" y="881"/>
                    <a:pt x="842" y="639"/>
                    <a:pt x="1173" y="639"/>
                  </a:cubicBezTo>
                  <a:cubicBezTo>
                    <a:pt x="1459" y="637"/>
                    <a:pt x="1745" y="637"/>
                    <a:pt x="2030" y="637"/>
                  </a:cubicBezTo>
                  <a:close/>
                  <a:moveTo>
                    <a:pt x="1177" y="1"/>
                  </a:moveTo>
                  <a:cubicBezTo>
                    <a:pt x="492" y="1"/>
                    <a:pt x="204" y="406"/>
                    <a:pt x="121" y="1062"/>
                  </a:cubicBezTo>
                  <a:cubicBezTo>
                    <a:pt x="0" y="2008"/>
                    <a:pt x="130" y="2934"/>
                    <a:pt x="343" y="3851"/>
                  </a:cubicBezTo>
                  <a:cubicBezTo>
                    <a:pt x="603" y="4974"/>
                    <a:pt x="926" y="5284"/>
                    <a:pt x="2065" y="5460"/>
                  </a:cubicBezTo>
                  <a:cubicBezTo>
                    <a:pt x="2413" y="5514"/>
                    <a:pt x="2773" y="5489"/>
                    <a:pt x="3125" y="5514"/>
                  </a:cubicBezTo>
                  <a:cubicBezTo>
                    <a:pt x="3168" y="5517"/>
                    <a:pt x="3209" y="5519"/>
                    <a:pt x="3249" y="5519"/>
                  </a:cubicBezTo>
                  <a:cubicBezTo>
                    <a:pt x="3858" y="5519"/>
                    <a:pt x="4142" y="5164"/>
                    <a:pt x="4260" y="4559"/>
                  </a:cubicBezTo>
                  <a:cubicBezTo>
                    <a:pt x="4406" y="3780"/>
                    <a:pt x="4473" y="3001"/>
                    <a:pt x="4419" y="2247"/>
                  </a:cubicBezTo>
                  <a:cubicBezTo>
                    <a:pt x="4419" y="1807"/>
                    <a:pt x="4402" y="1401"/>
                    <a:pt x="4423" y="995"/>
                  </a:cubicBezTo>
                  <a:cubicBezTo>
                    <a:pt x="4465" y="341"/>
                    <a:pt x="4155" y="77"/>
                    <a:pt x="3523" y="73"/>
                  </a:cubicBezTo>
                  <a:cubicBezTo>
                    <a:pt x="2790" y="69"/>
                    <a:pt x="2052" y="61"/>
                    <a:pt x="1319" y="6"/>
                  </a:cubicBezTo>
                  <a:cubicBezTo>
                    <a:pt x="1270" y="2"/>
                    <a:pt x="1222" y="1"/>
                    <a:pt x="11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2042;p58">
              <a:extLst>
                <a:ext uri="{FF2B5EF4-FFF2-40B4-BE49-F238E27FC236}">
                  <a16:creationId xmlns:a16="http://schemas.microsoft.com/office/drawing/2014/main" id="{A3E8C28D-402D-4DB1-AD3B-ED6FE12887E9}"/>
                </a:ext>
              </a:extLst>
            </p:cNvPr>
            <p:cNvSpPr/>
            <p:nvPr/>
          </p:nvSpPr>
          <p:spPr>
            <a:xfrm>
              <a:off x="1312237" y="1938628"/>
              <a:ext cx="29719" cy="27336"/>
            </a:xfrm>
            <a:custGeom>
              <a:avLst/>
              <a:gdLst/>
              <a:ahLst/>
              <a:cxnLst/>
              <a:rect l="l" t="t" r="r" b="b"/>
              <a:pathLst>
                <a:path w="2116" h="1946" extrusionOk="0">
                  <a:moveTo>
                    <a:pt x="1032" y="0"/>
                  </a:moveTo>
                  <a:cubicBezTo>
                    <a:pt x="1018" y="0"/>
                    <a:pt x="1003" y="0"/>
                    <a:pt x="989" y="1"/>
                  </a:cubicBezTo>
                  <a:cubicBezTo>
                    <a:pt x="373" y="13"/>
                    <a:pt x="59" y="353"/>
                    <a:pt x="30" y="943"/>
                  </a:cubicBezTo>
                  <a:cubicBezTo>
                    <a:pt x="1" y="1490"/>
                    <a:pt x="501" y="1945"/>
                    <a:pt x="1081" y="1945"/>
                  </a:cubicBezTo>
                  <a:cubicBezTo>
                    <a:pt x="1096" y="1945"/>
                    <a:pt x="1111" y="1945"/>
                    <a:pt x="1127" y="1944"/>
                  </a:cubicBezTo>
                  <a:cubicBezTo>
                    <a:pt x="1659" y="1927"/>
                    <a:pt x="2115" y="1429"/>
                    <a:pt x="2099" y="884"/>
                  </a:cubicBezTo>
                  <a:cubicBezTo>
                    <a:pt x="2082" y="352"/>
                    <a:pt x="1654" y="0"/>
                    <a:pt x="10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2043;p58">
              <a:extLst>
                <a:ext uri="{FF2B5EF4-FFF2-40B4-BE49-F238E27FC236}">
                  <a16:creationId xmlns:a16="http://schemas.microsoft.com/office/drawing/2014/main" id="{D7A730BD-A850-470C-974C-59690BA388A9}"/>
                </a:ext>
              </a:extLst>
            </p:cNvPr>
            <p:cNvSpPr/>
            <p:nvPr/>
          </p:nvSpPr>
          <p:spPr>
            <a:xfrm>
              <a:off x="1510537" y="1938571"/>
              <a:ext cx="29438" cy="27379"/>
            </a:xfrm>
            <a:custGeom>
              <a:avLst/>
              <a:gdLst/>
              <a:ahLst/>
              <a:cxnLst/>
              <a:rect l="l" t="t" r="r" b="b"/>
              <a:pathLst>
                <a:path w="2096" h="1949" extrusionOk="0">
                  <a:moveTo>
                    <a:pt x="1073" y="1"/>
                  </a:moveTo>
                  <a:cubicBezTo>
                    <a:pt x="432" y="1"/>
                    <a:pt x="1" y="373"/>
                    <a:pt x="5" y="922"/>
                  </a:cubicBezTo>
                  <a:cubicBezTo>
                    <a:pt x="9" y="1479"/>
                    <a:pt x="466" y="1948"/>
                    <a:pt x="1006" y="1948"/>
                  </a:cubicBezTo>
                  <a:cubicBezTo>
                    <a:pt x="1009" y="1948"/>
                    <a:pt x="1012" y="1948"/>
                    <a:pt x="1015" y="1948"/>
                  </a:cubicBezTo>
                  <a:cubicBezTo>
                    <a:pt x="1585" y="1948"/>
                    <a:pt x="2058" y="1518"/>
                    <a:pt x="2079" y="985"/>
                  </a:cubicBezTo>
                  <a:cubicBezTo>
                    <a:pt x="2095" y="407"/>
                    <a:pt x="1685" y="5"/>
                    <a:pt x="10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2044;p58">
              <a:extLst>
                <a:ext uri="{FF2B5EF4-FFF2-40B4-BE49-F238E27FC236}">
                  <a16:creationId xmlns:a16="http://schemas.microsoft.com/office/drawing/2014/main" id="{55AFA165-D2C0-4403-9069-6E0599899F77}"/>
                </a:ext>
              </a:extLst>
            </p:cNvPr>
            <p:cNvSpPr/>
            <p:nvPr/>
          </p:nvSpPr>
          <p:spPr>
            <a:xfrm>
              <a:off x="1274639" y="1941156"/>
              <a:ext cx="25548" cy="26142"/>
            </a:xfrm>
            <a:custGeom>
              <a:avLst/>
              <a:gdLst/>
              <a:ahLst/>
              <a:cxnLst/>
              <a:rect l="l" t="t" r="r" b="b"/>
              <a:pathLst>
                <a:path w="1819" h="1861" extrusionOk="0">
                  <a:moveTo>
                    <a:pt x="822" y="1"/>
                  </a:moveTo>
                  <a:cubicBezTo>
                    <a:pt x="192" y="1"/>
                    <a:pt x="9" y="468"/>
                    <a:pt x="5" y="977"/>
                  </a:cubicBezTo>
                  <a:cubicBezTo>
                    <a:pt x="1" y="1563"/>
                    <a:pt x="407" y="1810"/>
                    <a:pt x="998" y="1861"/>
                  </a:cubicBezTo>
                  <a:cubicBezTo>
                    <a:pt x="1521" y="1773"/>
                    <a:pt x="1819" y="1442"/>
                    <a:pt x="1781" y="876"/>
                  </a:cubicBezTo>
                  <a:cubicBezTo>
                    <a:pt x="1747" y="307"/>
                    <a:pt x="1391" y="5"/>
                    <a:pt x="830" y="1"/>
                  </a:cubicBezTo>
                  <a:cubicBezTo>
                    <a:pt x="827" y="1"/>
                    <a:pt x="824" y="1"/>
                    <a:pt x="8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2045;p58">
              <a:extLst>
                <a:ext uri="{FF2B5EF4-FFF2-40B4-BE49-F238E27FC236}">
                  <a16:creationId xmlns:a16="http://schemas.microsoft.com/office/drawing/2014/main" id="{E008D8F7-8840-42A1-AB7A-8B60DA53D92C}"/>
                </a:ext>
              </a:extLst>
            </p:cNvPr>
            <p:cNvSpPr/>
            <p:nvPr/>
          </p:nvSpPr>
          <p:spPr>
            <a:xfrm>
              <a:off x="1552432" y="1941071"/>
              <a:ext cx="25127" cy="25988"/>
            </a:xfrm>
            <a:custGeom>
              <a:avLst/>
              <a:gdLst/>
              <a:ahLst/>
              <a:cxnLst/>
              <a:rect l="l" t="t" r="r" b="b"/>
              <a:pathLst>
                <a:path w="1789" h="1850" extrusionOk="0">
                  <a:moveTo>
                    <a:pt x="931" y="0"/>
                  </a:moveTo>
                  <a:cubicBezTo>
                    <a:pt x="437" y="0"/>
                    <a:pt x="35" y="384"/>
                    <a:pt x="0" y="945"/>
                  </a:cubicBezTo>
                  <a:cubicBezTo>
                    <a:pt x="25" y="1427"/>
                    <a:pt x="239" y="1837"/>
                    <a:pt x="838" y="1850"/>
                  </a:cubicBezTo>
                  <a:cubicBezTo>
                    <a:pt x="846" y="1850"/>
                    <a:pt x="854" y="1850"/>
                    <a:pt x="861" y="1850"/>
                  </a:cubicBezTo>
                  <a:cubicBezTo>
                    <a:pt x="1402" y="1850"/>
                    <a:pt x="1785" y="1561"/>
                    <a:pt x="1789" y="987"/>
                  </a:cubicBezTo>
                  <a:cubicBezTo>
                    <a:pt x="1789" y="509"/>
                    <a:pt x="1625" y="70"/>
                    <a:pt x="1043" y="7"/>
                  </a:cubicBezTo>
                  <a:cubicBezTo>
                    <a:pt x="1005" y="2"/>
                    <a:pt x="968" y="0"/>
                    <a:pt x="9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2046;p58">
              <a:extLst>
                <a:ext uri="{FF2B5EF4-FFF2-40B4-BE49-F238E27FC236}">
                  <a16:creationId xmlns:a16="http://schemas.microsoft.com/office/drawing/2014/main" id="{4A808746-461F-4E92-911B-6660A968994C}"/>
                </a:ext>
              </a:extLst>
            </p:cNvPr>
            <p:cNvSpPr/>
            <p:nvPr/>
          </p:nvSpPr>
          <p:spPr>
            <a:xfrm>
              <a:off x="1359414" y="2168028"/>
              <a:ext cx="31728" cy="30160"/>
            </a:xfrm>
            <a:custGeom>
              <a:avLst/>
              <a:gdLst/>
              <a:ahLst/>
              <a:cxnLst/>
              <a:rect l="l" t="t" r="r" b="b"/>
              <a:pathLst>
                <a:path w="2259" h="2147" extrusionOk="0">
                  <a:moveTo>
                    <a:pt x="1158" y="1"/>
                  </a:moveTo>
                  <a:cubicBezTo>
                    <a:pt x="520" y="1"/>
                    <a:pt x="58" y="402"/>
                    <a:pt x="30" y="988"/>
                  </a:cubicBezTo>
                  <a:cubicBezTo>
                    <a:pt x="0" y="1553"/>
                    <a:pt x="570" y="2102"/>
                    <a:pt x="1224" y="2144"/>
                  </a:cubicBezTo>
                  <a:cubicBezTo>
                    <a:pt x="1254" y="2146"/>
                    <a:pt x="1283" y="2147"/>
                    <a:pt x="1312" y="2147"/>
                  </a:cubicBezTo>
                  <a:cubicBezTo>
                    <a:pt x="1869" y="2147"/>
                    <a:pt x="2193" y="1764"/>
                    <a:pt x="2225" y="1075"/>
                  </a:cubicBezTo>
                  <a:cubicBezTo>
                    <a:pt x="2258" y="380"/>
                    <a:pt x="1944" y="37"/>
                    <a:pt x="1244" y="3"/>
                  </a:cubicBezTo>
                  <a:cubicBezTo>
                    <a:pt x="1215" y="2"/>
                    <a:pt x="1187" y="1"/>
                    <a:pt x="11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2047;p58">
              <a:extLst>
                <a:ext uri="{FF2B5EF4-FFF2-40B4-BE49-F238E27FC236}">
                  <a16:creationId xmlns:a16="http://schemas.microsoft.com/office/drawing/2014/main" id="{3E79D4AE-6E92-4E73-9A72-0E2AE0B140E9}"/>
                </a:ext>
              </a:extLst>
            </p:cNvPr>
            <p:cNvSpPr/>
            <p:nvPr/>
          </p:nvSpPr>
          <p:spPr>
            <a:xfrm>
              <a:off x="1357419" y="2108532"/>
              <a:ext cx="30070" cy="28559"/>
            </a:xfrm>
            <a:custGeom>
              <a:avLst/>
              <a:gdLst/>
              <a:ahLst/>
              <a:cxnLst/>
              <a:rect l="l" t="t" r="r" b="b"/>
              <a:pathLst>
                <a:path w="2141" h="2033" extrusionOk="0">
                  <a:moveTo>
                    <a:pt x="1003" y="0"/>
                  </a:moveTo>
                  <a:cubicBezTo>
                    <a:pt x="457" y="0"/>
                    <a:pt x="29" y="489"/>
                    <a:pt x="17" y="1127"/>
                  </a:cubicBezTo>
                  <a:cubicBezTo>
                    <a:pt x="0" y="1848"/>
                    <a:pt x="457" y="2019"/>
                    <a:pt x="1056" y="2032"/>
                  </a:cubicBezTo>
                  <a:cubicBezTo>
                    <a:pt x="1068" y="2032"/>
                    <a:pt x="1080" y="2032"/>
                    <a:pt x="1092" y="2032"/>
                  </a:cubicBezTo>
                  <a:cubicBezTo>
                    <a:pt x="1732" y="2032"/>
                    <a:pt x="2111" y="1703"/>
                    <a:pt x="2124" y="1131"/>
                  </a:cubicBezTo>
                  <a:cubicBezTo>
                    <a:pt x="2140" y="583"/>
                    <a:pt x="1571" y="5"/>
                    <a:pt x="1010" y="0"/>
                  </a:cubicBezTo>
                  <a:cubicBezTo>
                    <a:pt x="1007" y="0"/>
                    <a:pt x="1005" y="0"/>
                    <a:pt x="10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2048;p58">
              <a:extLst>
                <a:ext uri="{FF2B5EF4-FFF2-40B4-BE49-F238E27FC236}">
                  <a16:creationId xmlns:a16="http://schemas.microsoft.com/office/drawing/2014/main" id="{D47C4338-BE82-4F59-AE63-58E8F422D526}"/>
                </a:ext>
              </a:extLst>
            </p:cNvPr>
            <p:cNvSpPr/>
            <p:nvPr/>
          </p:nvSpPr>
          <p:spPr>
            <a:xfrm flipH="1">
              <a:off x="1720012" y="2039987"/>
              <a:ext cx="63610" cy="46736"/>
            </a:xfrm>
            <a:custGeom>
              <a:avLst/>
              <a:gdLst/>
              <a:ahLst/>
              <a:cxnLst/>
              <a:rect l="l" t="t" r="r" b="b"/>
              <a:pathLst>
                <a:path w="4529" h="3327" extrusionOk="0">
                  <a:moveTo>
                    <a:pt x="842" y="1"/>
                  </a:moveTo>
                  <a:cubicBezTo>
                    <a:pt x="491" y="667"/>
                    <a:pt x="222" y="1337"/>
                    <a:pt x="0" y="2108"/>
                  </a:cubicBezTo>
                  <a:cubicBezTo>
                    <a:pt x="1291" y="2522"/>
                    <a:pt x="2530" y="2916"/>
                    <a:pt x="3816" y="3326"/>
                  </a:cubicBezTo>
                  <a:cubicBezTo>
                    <a:pt x="4063" y="2878"/>
                    <a:pt x="4290" y="2464"/>
                    <a:pt x="4528" y="2024"/>
                  </a:cubicBezTo>
                  <a:cubicBezTo>
                    <a:pt x="3322" y="1194"/>
                    <a:pt x="2103" y="600"/>
                    <a:pt x="84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2049;p58">
              <a:extLst>
                <a:ext uri="{FF2B5EF4-FFF2-40B4-BE49-F238E27FC236}">
                  <a16:creationId xmlns:a16="http://schemas.microsoft.com/office/drawing/2014/main" id="{B72478C4-7E08-4A72-929D-D2456BD63C3D}"/>
                </a:ext>
              </a:extLst>
            </p:cNvPr>
            <p:cNvSpPr/>
            <p:nvPr/>
          </p:nvSpPr>
          <p:spPr>
            <a:xfrm flipH="1">
              <a:off x="1705012" y="2007108"/>
              <a:ext cx="62430" cy="53844"/>
            </a:xfrm>
            <a:custGeom>
              <a:avLst/>
              <a:gdLst/>
              <a:ahLst/>
              <a:cxnLst/>
              <a:rect l="l" t="t" r="r" b="b"/>
              <a:pathLst>
                <a:path w="4445" h="3833" extrusionOk="0">
                  <a:moveTo>
                    <a:pt x="1286" y="0"/>
                  </a:moveTo>
                  <a:cubicBezTo>
                    <a:pt x="872" y="662"/>
                    <a:pt x="298" y="1135"/>
                    <a:pt x="0" y="1877"/>
                  </a:cubicBezTo>
                  <a:cubicBezTo>
                    <a:pt x="1303" y="2417"/>
                    <a:pt x="2497" y="3062"/>
                    <a:pt x="3691" y="3833"/>
                  </a:cubicBezTo>
                  <a:cubicBezTo>
                    <a:pt x="3963" y="3435"/>
                    <a:pt x="4197" y="3091"/>
                    <a:pt x="4444" y="2727"/>
                  </a:cubicBezTo>
                  <a:cubicBezTo>
                    <a:pt x="3280" y="1927"/>
                    <a:pt x="2505" y="788"/>
                    <a:pt x="128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2050;p58">
              <a:extLst>
                <a:ext uri="{FF2B5EF4-FFF2-40B4-BE49-F238E27FC236}">
                  <a16:creationId xmlns:a16="http://schemas.microsoft.com/office/drawing/2014/main" id="{B5126199-55CD-4037-981E-135A01F05585}"/>
                </a:ext>
              </a:extLst>
            </p:cNvPr>
            <p:cNvSpPr/>
            <p:nvPr/>
          </p:nvSpPr>
          <p:spPr>
            <a:xfrm flipH="1">
              <a:off x="1732722" y="2077994"/>
              <a:ext cx="58961" cy="28025"/>
            </a:xfrm>
            <a:custGeom>
              <a:avLst/>
              <a:gdLst/>
              <a:ahLst/>
              <a:cxnLst/>
              <a:rect l="l" t="t" r="r" b="b"/>
              <a:pathLst>
                <a:path w="4198" h="1995" extrusionOk="0">
                  <a:moveTo>
                    <a:pt x="394" y="1"/>
                  </a:moveTo>
                  <a:cubicBezTo>
                    <a:pt x="185" y="692"/>
                    <a:pt x="13" y="1286"/>
                    <a:pt x="1" y="1994"/>
                  </a:cubicBezTo>
                  <a:lnTo>
                    <a:pt x="3930" y="1994"/>
                  </a:lnTo>
                  <a:cubicBezTo>
                    <a:pt x="4018" y="1735"/>
                    <a:pt x="4198" y="1454"/>
                    <a:pt x="4022" y="1127"/>
                  </a:cubicBezTo>
                  <a:cubicBezTo>
                    <a:pt x="2799" y="746"/>
                    <a:pt x="1609" y="377"/>
                    <a:pt x="39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2051;p58">
              <a:extLst>
                <a:ext uri="{FF2B5EF4-FFF2-40B4-BE49-F238E27FC236}">
                  <a16:creationId xmlns:a16="http://schemas.microsoft.com/office/drawing/2014/main" id="{6102F38B-AC8F-4BB0-9CD7-1CC5CAE4DD12}"/>
                </a:ext>
              </a:extLst>
            </p:cNvPr>
            <p:cNvSpPr/>
            <p:nvPr/>
          </p:nvSpPr>
          <p:spPr>
            <a:xfrm flipH="1">
              <a:off x="1736079" y="2115059"/>
              <a:ext cx="59368" cy="13191"/>
            </a:xfrm>
            <a:custGeom>
              <a:avLst/>
              <a:gdLst/>
              <a:ahLst/>
              <a:cxnLst/>
              <a:rect l="l" t="t" r="r" b="b"/>
              <a:pathLst>
                <a:path w="4227" h="939" extrusionOk="0">
                  <a:moveTo>
                    <a:pt x="135" y="0"/>
                  </a:moveTo>
                  <a:cubicBezTo>
                    <a:pt x="55" y="294"/>
                    <a:pt x="1" y="557"/>
                    <a:pt x="93" y="939"/>
                  </a:cubicBezTo>
                  <a:lnTo>
                    <a:pt x="3980" y="939"/>
                  </a:lnTo>
                  <a:cubicBezTo>
                    <a:pt x="4080" y="629"/>
                    <a:pt x="4227" y="352"/>
                    <a:pt x="40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2052;p58">
              <a:extLst>
                <a:ext uri="{FF2B5EF4-FFF2-40B4-BE49-F238E27FC236}">
                  <a16:creationId xmlns:a16="http://schemas.microsoft.com/office/drawing/2014/main" id="{FB3F9374-B2AC-4EE0-B4DA-A6CC4F0657B6}"/>
                </a:ext>
              </a:extLst>
            </p:cNvPr>
            <p:cNvSpPr/>
            <p:nvPr/>
          </p:nvSpPr>
          <p:spPr>
            <a:xfrm flipH="1">
              <a:off x="1736950" y="2180987"/>
              <a:ext cx="55492" cy="16983"/>
            </a:xfrm>
            <a:custGeom>
              <a:avLst/>
              <a:gdLst/>
              <a:ahLst/>
              <a:cxnLst/>
              <a:rect l="l" t="t" r="r" b="b"/>
              <a:pathLst>
                <a:path w="3951" h="1209" extrusionOk="0">
                  <a:moveTo>
                    <a:pt x="2057" y="0"/>
                  </a:moveTo>
                  <a:cubicBezTo>
                    <a:pt x="1410" y="0"/>
                    <a:pt x="766" y="10"/>
                    <a:pt x="126" y="10"/>
                  </a:cubicBezTo>
                  <a:cubicBezTo>
                    <a:pt x="0" y="454"/>
                    <a:pt x="50" y="793"/>
                    <a:pt x="222" y="1208"/>
                  </a:cubicBezTo>
                  <a:cubicBezTo>
                    <a:pt x="1387" y="1078"/>
                    <a:pt x="2576" y="1128"/>
                    <a:pt x="3816" y="890"/>
                  </a:cubicBezTo>
                  <a:cubicBezTo>
                    <a:pt x="3770" y="488"/>
                    <a:pt x="3950" y="39"/>
                    <a:pt x="3443" y="23"/>
                  </a:cubicBezTo>
                  <a:cubicBezTo>
                    <a:pt x="2981" y="5"/>
                    <a:pt x="2518" y="0"/>
                    <a:pt x="20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2053;p58">
              <a:extLst>
                <a:ext uri="{FF2B5EF4-FFF2-40B4-BE49-F238E27FC236}">
                  <a16:creationId xmlns:a16="http://schemas.microsoft.com/office/drawing/2014/main" id="{2CACD5C3-5E6F-4CD7-B316-44EDC60B4EE4}"/>
                </a:ext>
              </a:extLst>
            </p:cNvPr>
            <p:cNvSpPr/>
            <p:nvPr/>
          </p:nvSpPr>
          <p:spPr>
            <a:xfrm flipH="1">
              <a:off x="1738074" y="2202659"/>
              <a:ext cx="50141" cy="17742"/>
            </a:xfrm>
            <a:custGeom>
              <a:avLst/>
              <a:gdLst/>
              <a:ahLst/>
              <a:cxnLst/>
              <a:rect l="l" t="t" r="r" b="b"/>
              <a:pathLst>
                <a:path w="3570" h="1263" extrusionOk="0">
                  <a:moveTo>
                    <a:pt x="3444" y="0"/>
                  </a:moveTo>
                  <a:lnTo>
                    <a:pt x="3444" y="0"/>
                  </a:lnTo>
                  <a:cubicBezTo>
                    <a:pt x="2300" y="226"/>
                    <a:pt x="1161" y="42"/>
                    <a:pt x="1" y="302"/>
                  </a:cubicBezTo>
                  <a:cubicBezTo>
                    <a:pt x="283" y="977"/>
                    <a:pt x="692" y="1263"/>
                    <a:pt x="1443" y="1263"/>
                  </a:cubicBezTo>
                  <a:cubicBezTo>
                    <a:pt x="1731" y="1263"/>
                    <a:pt x="2068" y="1221"/>
                    <a:pt x="2468" y="1144"/>
                  </a:cubicBezTo>
                  <a:cubicBezTo>
                    <a:pt x="3092" y="1022"/>
                    <a:pt x="3569" y="825"/>
                    <a:pt x="34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88539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1890230-9FEB-43E3-A48E-C81B1C60CC2D}"/>
              </a:ext>
            </a:extLst>
          </p:cNvPr>
          <p:cNvPicPr>
            <a:picLocks noChangeAspect="1"/>
          </p:cNvPicPr>
          <p:nvPr/>
        </p:nvPicPr>
        <p:blipFill>
          <a:blip r:embed="rId2"/>
          <a:stretch>
            <a:fillRect/>
          </a:stretch>
        </p:blipFill>
        <p:spPr>
          <a:xfrm>
            <a:off x="268013" y="925424"/>
            <a:ext cx="7606863" cy="3792407"/>
          </a:xfrm>
          <a:prstGeom prst="rect">
            <a:avLst/>
          </a:prstGeom>
        </p:spPr>
      </p:pic>
      <p:sp>
        <p:nvSpPr>
          <p:cNvPr id="4" name="TextBox 3">
            <a:extLst>
              <a:ext uri="{FF2B5EF4-FFF2-40B4-BE49-F238E27FC236}">
                <a16:creationId xmlns:a16="http://schemas.microsoft.com/office/drawing/2014/main" id="{C22C5BB1-2D6F-4919-B1E8-B824EC40F4CA}"/>
              </a:ext>
            </a:extLst>
          </p:cNvPr>
          <p:cNvSpPr txBox="1"/>
          <p:nvPr/>
        </p:nvSpPr>
        <p:spPr>
          <a:xfrm>
            <a:off x="1269124" y="425669"/>
            <a:ext cx="7291552" cy="553998"/>
          </a:xfrm>
          <a:prstGeom prst="rect">
            <a:avLst/>
          </a:prstGeom>
          <a:noFill/>
        </p:spPr>
        <p:txBody>
          <a:bodyPr wrap="square" rtlCol="0">
            <a:spAutoFit/>
          </a:bodyPr>
          <a:lstStyle/>
          <a:p>
            <a:r>
              <a:rPr lang="en-US" sz="3000" dirty="0">
                <a:solidFill>
                  <a:schemeClr val="bg1">
                    <a:lumMod val="95000"/>
                  </a:schemeClr>
                </a:solidFill>
                <a:latin typeface="Oxanium ExtraBold" panose="020B0604020202020204" charset="0"/>
              </a:rPr>
              <a:t>Non-Functional Requirement</a:t>
            </a:r>
          </a:p>
        </p:txBody>
      </p:sp>
      <p:grpSp>
        <p:nvGrpSpPr>
          <p:cNvPr id="5" name="Google Shape;1689;p51">
            <a:extLst>
              <a:ext uri="{FF2B5EF4-FFF2-40B4-BE49-F238E27FC236}">
                <a16:creationId xmlns:a16="http://schemas.microsoft.com/office/drawing/2014/main" id="{5F6EF37E-F31B-4EA7-9975-52F99841DD91}"/>
              </a:ext>
            </a:extLst>
          </p:cNvPr>
          <p:cNvGrpSpPr/>
          <p:nvPr/>
        </p:nvGrpSpPr>
        <p:grpSpPr>
          <a:xfrm>
            <a:off x="6521697" y="979667"/>
            <a:ext cx="1459596" cy="840600"/>
            <a:chOff x="1023513" y="3553775"/>
            <a:chExt cx="866810" cy="505093"/>
          </a:xfrm>
        </p:grpSpPr>
        <p:sp>
          <p:nvSpPr>
            <p:cNvPr id="6" name="Google Shape;1690;p51">
              <a:extLst>
                <a:ext uri="{FF2B5EF4-FFF2-40B4-BE49-F238E27FC236}">
                  <a16:creationId xmlns:a16="http://schemas.microsoft.com/office/drawing/2014/main" id="{25E3745B-7FD1-445F-89F6-5CFFE588E873}"/>
                </a:ext>
              </a:extLst>
            </p:cNvPr>
            <p:cNvSpPr/>
            <p:nvPr/>
          </p:nvSpPr>
          <p:spPr>
            <a:xfrm>
              <a:off x="1204351" y="3553775"/>
              <a:ext cx="505051" cy="505093"/>
            </a:xfrm>
            <a:custGeom>
              <a:avLst/>
              <a:gdLst/>
              <a:ahLst/>
              <a:cxnLst/>
              <a:rect l="l" t="t" r="r" b="b"/>
              <a:pathLst>
                <a:path w="2847" h="2847" extrusionOk="0">
                  <a:moveTo>
                    <a:pt x="1423" y="0"/>
                  </a:moveTo>
                  <a:cubicBezTo>
                    <a:pt x="639" y="0"/>
                    <a:pt x="0" y="639"/>
                    <a:pt x="0" y="1424"/>
                  </a:cubicBezTo>
                  <a:cubicBezTo>
                    <a:pt x="0" y="2208"/>
                    <a:pt x="639" y="2847"/>
                    <a:pt x="1423" y="2847"/>
                  </a:cubicBezTo>
                  <a:cubicBezTo>
                    <a:pt x="2208" y="2847"/>
                    <a:pt x="2847" y="2208"/>
                    <a:pt x="2847" y="1424"/>
                  </a:cubicBezTo>
                  <a:cubicBezTo>
                    <a:pt x="2847" y="639"/>
                    <a:pt x="2208" y="0"/>
                    <a:pt x="1423" y="0"/>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691;p51">
              <a:extLst>
                <a:ext uri="{FF2B5EF4-FFF2-40B4-BE49-F238E27FC236}">
                  <a16:creationId xmlns:a16="http://schemas.microsoft.com/office/drawing/2014/main" id="{68418AEF-E895-49AC-BC1B-E289A177A0BB}"/>
                </a:ext>
              </a:extLst>
            </p:cNvPr>
            <p:cNvSpPr/>
            <p:nvPr/>
          </p:nvSpPr>
          <p:spPr>
            <a:xfrm>
              <a:off x="1204351" y="3553775"/>
              <a:ext cx="505051" cy="505093"/>
            </a:xfrm>
            <a:custGeom>
              <a:avLst/>
              <a:gdLst/>
              <a:ahLst/>
              <a:cxnLst/>
              <a:rect l="l" t="t" r="r" b="b"/>
              <a:pathLst>
                <a:path w="2847" h="2847" fill="none" extrusionOk="0">
                  <a:moveTo>
                    <a:pt x="2847" y="1424"/>
                  </a:moveTo>
                  <a:cubicBezTo>
                    <a:pt x="2847" y="2208"/>
                    <a:pt x="2208" y="2847"/>
                    <a:pt x="1423" y="2847"/>
                  </a:cubicBezTo>
                  <a:cubicBezTo>
                    <a:pt x="639" y="2847"/>
                    <a:pt x="0" y="2208"/>
                    <a:pt x="0" y="1424"/>
                  </a:cubicBezTo>
                  <a:cubicBezTo>
                    <a:pt x="0" y="639"/>
                    <a:pt x="639" y="0"/>
                    <a:pt x="1423" y="0"/>
                  </a:cubicBezTo>
                  <a:cubicBezTo>
                    <a:pt x="2208" y="0"/>
                    <a:pt x="2847" y="639"/>
                    <a:pt x="2847" y="1424"/>
                  </a:cubicBezTo>
                  <a:close/>
                </a:path>
              </a:pathLst>
            </a:custGeom>
            <a:solidFill>
              <a:schemeClr val="accent1"/>
            </a:solidFill>
            <a:ln w="9525" cap="flat" cmpd="sng">
              <a:solidFill>
                <a:schemeClr val="dk1"/>
              </a:solidFill>
              <a:prstDash val="solid"/>
              <a:miter lim="523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692;p51">
              <a:extLst>
                <a:ext uri="{FF2B5EF4-FFF2-40B4-BE49-F238E27FC236}">
                  <a16:creationId xmlns:a16="http://schemas.microsoft.com/office/drawing/2014/main" id="{892AA2BD-B88E-4F23-90D5-BE7907B48150}"/>
                </a:ext>
              </a:extLst>
            </p:cNvPr>
            <p:cNvSpPr/>
            <p:nvPr/>
          </p:nvSpPr>
          <p:spPr>
            <a:xfrm>
              <a:off x="1023513" y="3745404"/>
              <a:ext cx="866810" cy="121836"/>
            </a:xfrm>
            <a:custGeom>
              <a:avLst/>
              <a:gdLst/>
              <a:ahLst/>
              <a:cxnLst/>
              <a:rect l="l" t="t" r="r" b="b"/>
              <a:pathLst>
                <a:path w="22933" h="2272" fill="none" extrusionOk="0">
                  <a:moveTo>
                    <a:pt x="22933" y="1136"/>
                  </a:moveTo>
                  <a:cubicBezTo>
                    <a:pt x="22933" y="1764"/>
                    <a:pt x="17800" y="2271"/>
                    <a:pt x="11464" y="2271"/>
                  </a:cubicBezTo>
                  <a:cubicBezTo>
                    <a:pt x="5133" y="2271"/>
                    <a:pt x="1" y="1764"/>
                    <a:pt x="1" y="1136"/>
                  </a:cubicBezTo>
                  <a:cubicBezTo>
                    <a:pt x="1" y="508"/>
                    <a:pt x="5133" y="1"/>
                    <a:pt x="11464" y="1"/>
                  </a:cubicBezTo>
                  <a:cubicBezTo>
                    <a:pt x="17800" y="1"/>
                    <a:pt x="22933" y="508"/>
                    <a:pt x="22933" y="1136"/>
                  </a:cubicBezTo>
                  <a:close/>
                </a:path>
              </a:pathLst>
            </a:custGeom>
            <a:solidFill>
              <a:schemeClr val="dk1"/>
            </a:solidFill>
            <a:ln w="9525" cap="flat" cmpd="sng">
              <a:solidFill>
                <a:schemeClr val="dk1"/>
              </a:solidFill>
              <a:prstDash val="solid"/>
              <a:miter lim="523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 name="Google Shape;1285;p43">
            <a:extLst>
              <a:ext uri="{FF2B5EF4-FFF2-40B4-BE49-F238E27FC236}">
                <a16:creationId xmlns:a16="http://schemas.microsoft.com/office/drawing/2014/main" id="{CAD104ED-F535-4677-9D81-010BA5515BA8}"/>
              </a:ext>
            </a:extLst>
          </p:cNvPr>
          <p:cNvGrpSpPr/>
          <p:nvPr/>
        </p:nvGrpSpPr>
        <p:grpSpPr>
          <a:xfrm>
            <a:off x="7445941" y="3480273"/>
            <a:ext cx="1543671" cy="1023325"/>
            <a:chOff x="6352633" y="1572646"/>
            <a:chExt cx="1543671" cy="1023325"/>
          </a:xfrm>
        </p:grpSpPr>
        <p:sp>
          <p:nvSpPr>
            <p:cNvPr id="11" name="Google Shape;1286;p43">
              <a:extLst>
                <a:ext uri="{FF2B5EF4-FFF2-40B4-BE49-F238E27FC236}">
                  <a16:creationId xmlns:a16="http://schemas.microsoft.com/office/drawing/2014/main" id="{044CB6AD-7234-47D5-AFA6-DDC11FC02008}"/>
                </a:ext>
              </a:extLst>
            </p:cNvPr>
            <p:cNvSpPr/>
            <p:nvPr/>
          </p:nvSpPr>
          <p:spPr>
            <a:xfrm flipH="1">
              <a:off x="6730093" y="1967650"/>
              <a:ext cx="19583" cy="19067"/>
            </a:xfrm>
            <a:custGeom>
              <a:avLst/>
              <a:gdLst/>
              <a:ahLst/>
              <a:cxnLst/>
              <a:rect l="l" t="t" r="r" b="b"/>
              <a:pathLst>
                <a:path w="152" h="148" extrusionOk="0">
                  <a:moveTo>
                    <a:pt x="73" y="1"/>
                  </a:moveTo>
                  <a:cubicBezTo>
                    <a:pt x="31" y="1"/>
                    <a:pt x="0" y="32"/>
                    <a:pt x="0" y="74"/>
                  </a:cubicBezTo>
                  <a:cubicBezTo>
                    <a:pt x="0" y="116"/>
                    <a:pt x="31" y="147"/>
                    <a:pt x="73" y="147"/>
                  </a:cubicBezTo>
                  <a:cubicBezTo>
                    <a:pt x="115" y="147"/>
                    <a:pt x="152" y="116"/>
                    <a:pt x="152" y="74"/>
                  </a:cubicBezTo>
                  <a:cubicBezTo>
                    <a:pt x="152" y="32"/>
                    <a:pt x="115" y="1"/>
                    <a:pt x="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87;p43">
              <a:extLst>
                <a:ext uri="{FF2B5EF4-FFF2-40B4-BE49-F238E27FC236}">
                  <a16:creationId xmlns:a16="http://schemas.microsoft.com/office/drawing/2014/main" id="{9FAB4E42-84FE-425B-A556-43A2CCBA57EE}"/>
                </a:ext>
              </a:extLst>
            </p:cNvPr>
            <p:cNvSpPr/>
            <p:nvPr/>
          </p:nvSpPr>
          <p:spPr>
            <a:xfrm flipH="1">
              <a:off x="6730093" y="2018925"/>
              <a:ext cx="19583" cy="14944"/>
            </a:xfrm>
            <a:custGeom>
              <a:avLst/>
              <a:gdLst/>
              <a:ahLst/>
              <a:cxnLst/>
              <a:rect l="l" t="t" r="r" b="b"/>
              <a:pathLst>
                <a:path w="152" h="116" extrusionOk="0">
                  <a:moveTo>
                    <a:pt x="73" y="0"/>
                  </a:moveTo>
                  <a:cubicBezTo>
                    <a:pt x="31" y="0"/>
                    <a:pt x="0" y="32"/>
                    <a:pt x="0" y="73"/>
                  </a:cubicBezTo>
                  <a:cubicBezTo>
                    <a:pt x="0" y="89"/>
                    <a:pt x="5" y="105"/>
                    <a:pt x="11" y="115"/>
                  </a:cubicBezTo>
                  <a:lnTo>
                    <a:pt x="147" y="84"/>
                  </a:lnTo>
                  <a:cubicBezTo>
                    <a:pt x="147" y="84"/>
                    <a:pt x="152" y="79"/>
                    <a:pt x="152" y="73"/>
                  </a:cubicBezTo>
                  <a:cubicBezTo>
                    <a:pt x="152" y="32"/>
                    <a:pt x="115" y="0"/>
                    <a:pt x="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288;p43">
              <a:extLst>
                <a:ext uri="{FF2B5EF4-FFF2-40B4-BE49-F238E27FC236}">
                  <a16:creationId xmlns:a16="http://schemas.microsoft.com/office/drawing/2014/main" id="{02AAFB85-87AE-4DC0-A966-AF267ADD49BA}"/>
                </a:ext>
              </a:extLst>
            </p:cNvPr>
            <p:cNvSpPr/>
            <p:nvPr/>
          </p:nvSpPr>
          <p:spPr>
            <a:xfrm flipH="1">
              <a:off x="6628314" y="2310089"/>
              <a:ext cx="20356" cy="278659"/>
            </a:xfrm>
            <a:custGeom>
              <a:avLst/>
              <a:gdLst/>
              <a:ahLst/>
              <a:cxnLst/>
              <a:rect l="l" t="t" r="r" b="b"/>
              <a:pathLst>
                <a:path w="158" h="2163" extrusionOk="0">
                  <a:moveTo>
                    <a:pt x="79" y="0"/>
                  </a:moveTo>
                  <a:cubicBezTo>
                    <a:pt x="40" y="0"/>
                    <a:pt x="1" y="27"/>
                    <a:pt x="1" y="79"/>
                  </a:cubicBezTo>
                  <a:lnTo>
                    <a:pt x="1" y="2088"/>
                  </a:lnTo>
                  <a:cubicBezTo>
                    <a:pt x="1" y="2138"/>
                    <a:pt x="40" y="2163"/>
                    <a:pt x="79" y="2163"/>
                  </a:cubicBezTo>
                  <a:cubicBezTo>
                    <a:pt x="119" y="2163"/>
                    <a:pt x="158" y="2138"/>
                    <a:pt x="158" y="2088"/>
                  </a:cubicBezTo>
                  <a:lnTo>
                    <a:pt x="158" y="79"/>
                  </a:lnTo>
                  <a:cubicBezTo>
                    <a:pt x="158" y="27"/>
                    <a:pt x="119" y="0"/>
                    <a:pt x="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289;p43">
              <a:extLst>
                <a:ext uri="{FF2B5EF4-FFF2-40B4-BE49-F238E27FC236}">
                  <a16:creationId xmlns:a16="http://schemas.microsoft.com/office/drawing/2014/main" id="{F18DB9DE-A645-43C5-ADF0-60B738B0E168}"/>
                </a:ext>
              </a:extLst>
            </p:cNvPr>
            <p:cNvSpPr/>
            <p:nvPr/>
          </p:nvSpPr>
          <p:spPr>
            <a:xfrm flipH="1">
              <a:off x="6570340" y="2575616"/>
              <a:ext cx="82324" cy="20355"/>
            </a:xfrm>
            <a:custGeom>
              <a:avLst/>
              <a:gdLst/>
              <a:ahLst/>
              <a:cxnLst/>
              <a:rect l="l" t="t" r="r" b="b"/>
              <a:pathLst>
                <a:path w="639" h="158" extrusionOk="0">
                  <a:moveTo>
                    <a:pt x="105" y="1"/>
                  </a:moveTo>
                  <a:cubicBezTo>
                    <a:pt x="0" y="1"/>
                    <a:pt x="0" y="158"/>
                    <a:pt x="105" y="158"/>
                  </a:cubicBezTo>
                  <a:lnTo>
                    <a:pt x="539" y="158"/>
                  </a:lnTo>
                  <a:cubicBezTo>
                    <a:pt x="639" y="158"/>
                    <a:pt x="639" y="1"/>
                    <a:pt x="539"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290;p43">
              <a:extLst>
                <a:ext uri="{FF2B5EF4-FFF2-40B4-BE49-F238E27FC236}">
                  <a16:creationId xmlns:a16="http://schemas.microsoft.com/office/drawing/2014/main" id="{EF7314E3-74E0-4A0B-8330-567A445C0F11}"/>
                </a:ext>
              </a:extLst>
            </p:cNvPr>
            <p:cNvSpPr/>
            <p:nvPr/>
          </p:nvSpPr>
          <p:spPr>
            <a:xfrm flipH="1">
              <a:off x="7629230" y="2310089"/>
              <a:ext cx="20356" cy="278659"/>
            </a:xfrm>
            <a:custGeom>
              <a:avLst/>
              <a:gdLst/>
              <a:ahLst/>
              <a:cxnLst/>
              <a:rect l="l" t="t" r="r" b="b"/>
              <a:pathLst>
                <a:path w="158" h="2163" extrusionOk="0">
                  <a:moveTo>
                    <a:pt x="79" y="0"/>
                  </a:moveTo>
                  <a:cubicBezTo>
                    <a:pt x="39" y="0"/>
                    <a:pt x="0" y="27"/>
                    <a:pt x="0" y="79"/>
                  </a:cubicBezTo>
                  <a:lnTo>
                    <a:pt x="0" y="2088"/>
                  </a:lnTo>
                  <a:cubicBezTo>
                    <a:pt x="0" y="2138"/>
                    <a:pt x="39" y="2163"/>
                    <a:pt x="79" y="2163"/>
                  </a:cubicBezTo>
                  <a:cubicBezTo>
                    <a:pt x="118" y="2163"/>
                    <a:pt x="157" y="2138"/>
                    <a:pt x="157" y="2088"/>
                  </a:cubicBezTo>
                  <a:lnTo>
                    <a:pt x="157" y="79"/>
                  </a:lnTo>
                  <a:cubicBezTo>
                    <a:pt x="157" y="27"/>
                    <a:pt x="118" y="0"/>
                    <a:pt x="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291;p43">
              <a:extLst>
                <a:ext uri="{FF2B5EF4-FFF2-40B4-BE49-F238E27FC236}">
                  <a16:creationId xmlns:a16="http://schemas.microsoft.com/office/drawing/2014/main" id="{AAD0C3E0-199A-4D6C-AC6C-F70BE12C7D51}"/>
                </a:ext>
              </a:extLst>
            </p:cNvPr>
            <p:cNvSpPr/>
            <p:nvPr/>
          </p:nvSpPr>
          <p:spPr>
            <a:xfrm flipH="1">
              <a:off x="7625881" y="2575616"/>
              <a:ext cx="82324" cy="20355"/>
            </a:xfrm>
            <a:custGeom>
              <a:avLst/>
              <a:gdLst/>
              <a:ahLst/>
              <a:cxnLst/>
              <a:rect l="l" t="t" r="r" b="b"/>
              <a:pathLst>
                <a:path w="639" h="158" extrusionOk="0">
                  <a:moveTo>
                    <a:pt x="99" y="1"/>
                  </a:moveTo>
                  <a:cubicBezTo>
                    <a:pt x="0" y="1"/>
                    <a:pt x="0" y="158"/>
                    <a:pt x="99" y="158"/>
                  </a:cubicBezTo>
                  <a:lnTo>
                    <a:pt x="539" y="158"/>
                  </a:lnTo>
                  <a:cubicBezTo>
                    <a:pt x="638" y="158"/>
                    <a:pt x="638" y="1"/>
                    <a:pt x="539"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292;p43">
              <a:extLst>
                <a:ext uri="{FF2B5EF4-FFF2-40B4-BE49-F238E27FC236}">
                  <a16:creationId xmlns:a16="http://schemas.microsoft.com/office/drawing/2014/main" id="{E52C6768-59CF-443D-9059-EAE8985E0362}"/>
                </a:ext>
              </a:extLst>
            </p:cNvPr>
            <p:cNvSpPr/>
            <p:nvPr/>
          </p:nvSpPr>
          <p:spPr>
            <a:xfrm flipH="1">
              <a:off x="6868986" y="2402463"/>
              <a:ext cx="537232" cy="89795"/>
            </a:xfrm>
            <a:custGeom>
              <a:avLst/>
              <a:gdLst/>
              <a:ahLst/>
              <a:cxnLst/>
              <a:rect l="l" t="t" r="r" b="b"/>
              <a:pathLst>
                <a:path w="4170" h="697" extrusionOk="0">
                  <a:moveTo>
                    <a:pt x="3762" y="0"/>
                  </a:moveTo>
                  <a:cubicBezTo>
                    <a:pt x="2642" y="0"/>
                    <a:pt x="1523" y="68"/>
                    <a:pt x="403" y="68"/>
                  </a:cubicBezTo>
                  <a:cubicBezTo>
                    <a:pt x="2" y="68"/>
                    <a:pt x="0" y="696"/>
                    <a:pt x="398" y="696"/>
                  </a:cubicBezTo>
                  <a:cubicBezTo>
                    <a:pt x="400" y="696"/>
                    <a:pt x="401" y="696"/>
                    <a:pt x="403" y="696"/>
                  </a:cubicBezTo>
                  <a:cubicBezTo>
                    <a:pt x="1523" y="696"/>
                    <a:pt x="2642" y="633"/>
                    <a:pt x="3762" y="633"/>
                  </a:cubicBezTo>
                  <a:cubicBezTo>
                    <a:pt x="4170" y="628"/>
                    <a:pt x="4170" y="0"/>
                    <a:pt x="37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293;p43">
              <a:extLst>
                <a:ext uri="{FF2B5EF4-FFF2-40B4-BE49-F238E27FC236}">
                  <a16:creationId xmlns:a16="http://schemas.microsoft.com/office/drawing/2014/main" id="{BB18CB1A-E0CD-46CD-8EC7-303F902BC020}"/>
                </a:ext>
              </a:extLst>
            </p:cNvPr>
            <p:cNvSpPr/>
            <p:nvPr/>
          </p:nvSpPr>
          <p:spPr>
            <a:xfrm flipH="1">
              <a:off x="7120333" y="1597124"/>
              <a:ext cx="13656" cy="106285"/>
            </a:xfrm>
            <a:custGeom>
              <a:avLst/>
              <a:gdLst/>
              <a:ahLst/>
              <a:cxnLst/>
              <a:rect l="l" t="t" r="r" b="b"/>
              <a:pathLst>
                <a:path w="106" h="825" extrusionOk="0">
                  <a:moveTo>
                    <a:pt x="53" y="0"/>
                  </a:moveTo>
                  <a:cubicBezTo>
                    <a:pt x="27" y="0"/>
                    <a:pt x="1" y="17"/>
                    <a:pt x="1" y="51"/>
                  </a:cubicBezTo>
                  <a:lnTo>
                    <a:pt x="1" y="773"/>
                  </a:lnTo>
                  <a:cubicBezTo>
                    <a:pt x="1" y="807"/>
                    <a:pt x="27" y="824"/>
                    <a:pt x="53" y="824"/>
                  </a:cubicBezTo>
                  <a:cubicBezTo>
                    <a:pt x="79" y="824"/>
                    <a:pt x="105" y="807"/>
                    <a:pt x="105" y="773"/>
                  </a:cubicBezTo>
                  <a:lnTo>
                    <a:pt x="105" y="51"/>
                  </a:lnTo>
                  <a:cubicBezTo>
                    <a:pt x="105" y="17"/>
                    <a:pt x="79" y="0"/>
                    <a:pt x="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294;p43">
              <a:extLst>
                <a:ext uri="{FF2B5EF4-FFF2-40B4-BE49-F238E27FC236}">
                  <a16:creationId xmlns:a16="http://schemas.microsoft.com/office/drawing/2014/main" id="{5AFC4D76-86E1-4F11-B403-B85992ACF47A}"/>
                </a:ext>
              </a:extLst>
            </p:cNvPr>
            <p:cNvSpPr/>
            <p:nvPr/>
          </p:nvSpPr>
          <p:spPr>
            <a:xfrm flipH="1">
              <a:off x="7100751" y="1572646"/>
              <a:ext cx="52692" cy="40581"/>
            </a:xfrm>
            <a:custGeom>
              <a:avLst/>
              <a:gdLst/>
              <a:ahLst/>
              <a:cxnLst/>
              <a:rect l="l" t="t" r="r" b="b"/>
              <a:pathLst>
                <a:path w="409" h="315" extrusionOk="0">
                  <a:moveTo>
                    <a:pt x="204" y="1"/>
                  </a:moveTo>
                  <a:cubicBezTo>
                    <a:pt x="0" y="1"/>
                    <a:pt x="0" y="315"/>
                    <a:pt x="204" y="315"/>
                  </a:cubicBezTo>
                  <a:cubicBezTo>
                    <a:pt x="408" y="315"/>
                    <a:pt x="408" y="1"/>
                    <a:pt x="204"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295;p43">
              <a:extLst>
                <a:ext uri="{FF2B5EF4-FFF2-40B4-BE49-F238E27FC236}">
                  <a16:creationId xmlns:a16="http://schemas.microsoft.com/office/drawing/2014/main" id="{FA8A9AE6-3EED-4BBE-8F06-16056F996A24}"/>
                </a:ext>
              </a:extLst>
            </p:cNvPr>
            <p:cNvSpPr/>
            <p:nvPr/>
          </p:nvSpPr>
          <p:spPr>
            <a:xfrm flipH="1">
              <a:off x="7057722" y="1655615"/>
              <a:ext cx="136176" cy="78329"/>
            </a:xfrm>
            <a:custGeom>
              <a:avLst/>
              <a:gdLst/>
              <a:ahLst/>
              <a:cxnLst/>
              <a:rect l="l" t="t" r="r" b="b"/>
              <a:pathLst>
                <a:path w="1057" h="608" extrusionOk="0">
                  <a:moveTo>
                    <a:pt x="0" y="607"/>
                  </a:moveTo>
                  <a:cubicBezTo>
                    <a:pt x="0" y="0"/>
                    <a:pt x="1057" y="68"/>
                    <a:pt x="1020" y="607"/>
                  </a:cubicBez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296;p43">
              <a:extLst>
                <a:ext uri="{FF2B5EF4-FFF2-40B4-BE49-F238E27FC236}">
                  <a16:creationId xmlns:a16="http://schemas.microsoft.com/office/drawing/2014/main" id="{8C8BD907-7B21-421B-9E5D-3BA445442965}"/>
                </a:ext>
              </a:extLst>
            </p:cNvPr>
            <p:cNvSpPr/>
            <p:nvPr/>
          </p:nvSpPr>
          <p:spPr>
            <a:xfrm flipH="1">
              <a:off x="7057979" y="1675069"/>
              <a:ext cx="139654" cy="61838"/>
            </a:xfrm>
            <a:custGeom>
              <a:avLst/>
              <a:gdLst/>
              <a:ahLst/>
              <a:cxnLst/>
              <a:rect l="l" t="t" r="r" b="b"/>
              <a:pathLst>
                <a:path w="1084" h="480" extrusionOk="0">
                  <a:moveTo>
                    <a:pt x="550" y="1"/>
                  </a:moveTo>
                  <a:cubicBezTo>
                    <a:pt x="283" y="1"/>
                    <a:pt x="13" y="151"/>
                    <a:pt x="3" y="456"/>
                  </a:cubicBezTo>
                  <a:cubicBezTo>
                    <a:pt x="0" y="472"/>
                    <a:pt x="12" y="480"/>
                    <a:pt x="25" y="480"/>
                  </a:cubicBezTo>
                  <a:cubicBezTo>
                    <a:pt x="38" y="480"/>
                    <a:pt x="53" y="472"/>
                    <a:pt x="55" y="456"/>
                  </a:cubicBezTo>
                  <a:cubicBezTo>
                    <a:pt x="66" y="185"/>
                    <a:pt x="308" y="52"/>
                    <a:pt x="548" y="52"/>
                  </a:cubicBezTo>
                  <a:cubicBezTo>
                    <a:pt x="789" y="52"/>
                    <a:pt x="1028" y="188"/>
                    <a:pt x="1023" y="456"/>
                  </a:cubicBezTo>
                  <a:cubicBezTo>
                    <a:pt x="1023" y="472"/>
                    <a:pt x="1036" y="480"/>
                    <a:pt x="1049" y="480"/>
                  </a:cubicBezTo>
                  <a:cubicBezTo>
                    <a:pt x="1062" y="480"/>
                    <a:pt x="1076" y="472"/>
                    <a:pt x="1076" y="456"/>
                  </a:cubicBezTo>
                  <a:cubicBezTo>
                    <a:pt x="1083" y="154"/>
                    <a:pt x="818" y="1"/>
                    <a:pt x="5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297;p43">
              <a:extLst>
                <a:ext uri="{FF2B5EF4-FFF2-40B4-BE49-F238E27FC236}">
                  <a16:creationId xmlns:a16="http://schemas.microsoft.com/office/drawing/2014/main" id="{90F96C43-E9DC-4C27-AF4C-5A53C9334387}"/>
                </a:ext>
              </a:extLst>
            </p:cNvPr>
            <p:cNvSpPr/>
            <p:nvPr/>
          </p:nvSpPr>
          <p:spPr>
            <a:xfrm flipH="1">
              <a:off x="6352633" y="1721577"/>
              <a:ext cx="1543671" cy="734202"/>
            </a:xfrm>
            <a:custGeom>
              <a:avLst/>
              <a:gdLst/>
              <a:ahLst/>
              <a:cxnLst/>
              <a:rect l="l" t="t" r="r" b="b"/>
              <a:pathLst>
                <a:path w="11982" h="5699" extrusionOk="0">
                  <a:moveTo>
                    <a:pt x="8733" y="4762"/>
                  </a:moveTo>
                  <a:cubicBezTo>
                    <a:pt x="8670" y="4752"/>
                    <a:pt x="8623" y="4741"/>
                    <a:pt x="8576" y="4736"/>
                  </a:cubicBezTo>
                  <a:cubicBezTo>
                    <a:pt x="8241" y="4725"/>
                    <a:pt x="7901" y="4699"/>
                    <a:pt x="7566" y="4704"/>
                  </a:cubicBezTo>
                  <a:cubicBezTo>
                    <a:pt x="7027" y="4710"/>
                    <a:pt x="6493" y="4736"/>
                    <a:pt x="5954" y="4752"/>
                  </a:cubicBezTo>
                  <a:cubicBezTo>
                    <a:pt x="5630" y="4762"/>
                    <a:pt x="5306" y="4757"/>
                    <a:pt x="4981" y="4762"/>
                  </a:cubicBezTo>
                  <a:cubicBezTo>
                    <a:pt x="4662" y="4767"/>
                    <a:pt x="4343" y="4783"/>
                    <a:pt x="4024" y="4783"/>
                  </a:cubicBezTo>
                  <a:cubicBezTo>
                    <a:pt x="3820" y="4783"/>
                    <a:pt x="3616" y="4767"/>
                    <a:pt x="3412" y="4762"/>
                  </a:cubicBezTo>
                  <a:cubicBezTo>
                    <a:pt x="3286" y="4762"/>
                    <a:pt x="3155" y="4767"/>
                    <a:pt x="3024" y="4773"/>
                  </a:cubicBezTo>
                  <a:cubicBezTo>
                    <a:pt x="2977" y="4773"/>
                    <a:pt x="2935" y="4783"/>
                    <a:pt x="2883" y="4788"/>
                  </a:cubicBezTo>
                  <a:cubicBezTo>
                    <a:pt x="2967" y="5055"/>
                    <a:pt x="3119" y="5243"/>
                    <a:pt x="3365" y="5353"/>
                  </a:cubicBezTo>
                  <a:cubicBezTo>
                    <a:pt x="3584" y="5447"/>
                    <a:pt x="3809" y="5495"/>
                    <a:pt x="4045" y="5505"/>
                  </a:cubicBezTo>
                  <a:cubicBezTo>
                    <a:pt x="4557" y="5521"/>
                    <a:pt x="5075" y="5526"/>
                    <a:pt x="5588" y="5547"/>
                  </a:cubicBezTo>
                  <a:cubicBezTo>
                    <a:pt x="5939" y="5563"/>
                    <a:pt x="6284" y="5547"/>
                    <a:pt x="6629" y="5484"/>
                  </a:cubicBezTo>
                  <a:cubicBezTo>
                    <a:pt x="6833" y="5447"/>
                    <a:pt x="7043" y="5406"/>
                    <a:pt x="7252" y="5421"/>
                  </a:cubicBezTo>
                  <a:cubicBezTo>
                    <a:pt x="7304" y="5427"/>
                    <a:pt x="7357" y="5416"/>
                    <a:pt x="7404" y="5406"/>
                  </a:cubicBezTo>
                  <a:cubicBezTo>
                    <a:pt x="7623" y="5364"/>
                    <a:pt x="7838" y="5311"/>
                    <a:pt x="8058" y="5280"/>
                  </a:cubicBezTo>
                  <a:cubicBezTo>
                    <a:pt x="8377" y="5228"/>
                    <a:pt x="8565" y="5024"/>
                    <a:pt x="8733" y="4762"/>
                  </a:cubicBezTo>
                  <a:moveTo>
                    <a:pt x="2815" y="2544"/>
                  </a:moveTo>
                  <a:cubicBezTo>
                    <a:pt x="2836" y="2549"/>
                    <a:pt x="2852" y="2549"/>
                    <a:pt x="2862" y="2549"/>
                  </a:cubicBezTo>
                  <a:cubicBezTo>
                    <a:pt x="3438" y="2570"/>
                    <a:pt x="4008" y="2601"/>
                    <a:pt x="4584" y="2612"/>
                  </a:cubicBezTo>
                  <a:cubicBezTo>
                    <a:pt x="5133" y="2622"/>
                    <a:pt x="5682" y="2633"/>
                    <a:pt x="6232" y="2617"/>
                  </a:cubicBezTo>
                  <a:cubicBezTo>
                    <a:pt x="7048" y="2596"/>
                    <a:pt x="7864" y="2549"/>
                    <a:pt x="8675" y="2512"/>
                  </a:cubicBezTo>
                  <a:cubicBezTo>
                    <a:pt x="8816" y="2507"/>
                    <a:pt x="8952" y="2497"/>
                    <a:pt x="9094" y="2486"/>
                  </a:cubicBezTo>
                  <a:cubicBezTo>
                    <a:pt x="9047" y="2230"/>
                    <a:pt x="8989" y="1989"/>
                    <a:pt x="8874" y="1769"/>
                  </a:cubicBezTo>
                  <a:cubicBezTo>
                    <a:pt x="8816" y="1654"/>
                    <a:pt x="8816" y="1654"/>
                    <a:pt x="8686" y="1665"/>
                  </a:cubicBezTo>
                  <a:cubicBezTo>
                    <a:pt x="8372" y="1691"/>
                    <a:pt x="8052" y="1722"/>
                    <a:pt x="7739" y="1738"/>
                  </a:cubicBezTo>
                  <a:cubicBezTo>
                    <a:pt x="7325" y="1759"/>
                    <a:pt x="6912" y="1764"/>
                    <a:pt x="6499" y="1775"/>
                  </a:cubicBezTo>
                  <a:cubicBezTo>
                    <a:pt x="5771" y="1795"/>
                    <a:pt x="5044" y="1816"/>
                    <a:pt x="4317" y="1837"/>
                  </a:cubicBezTo>
                  <a:cubicBezTo>
                    <a:pt x="3945" y="1843"/>
                    <a:pt x="3569" y="1848"/>
                    <a:pt x="3192" y="1853"/>
                  </a:cubicBezTo>
                  <a:cubicBezTo>
                    <a:pt x="3124" y="1853"/>
                    <a:pt x="3066" y="1863"/>
                    <a:pt x="3035" y="1932"/>
                  </a:cubicBezTo>
                  <a:cubicBezTo>
                    <a:pt x="2946" y="2125"/>
                    <a:pt x="2852" y="2319"/>
                    <a:pt x="2815" y="2544"/>
                  </a:cubicBezTo>
                  <a:moveTo>
                    <a:pt x="3192" y="1733"/>
                  </a:moveTo>
                  <a:cubicBezTo>
                    <a:pt x="5044" y="1707"/>
                    <a:pt x="6880" y="1686"/>
                    <a:pt x="8733" y="1544"/>
                  </a:cubicBezTo>
                  <a:cubicBezTo>
                    <a:pt x="8706" y="1497"/>
                    <a:pt x="8696" y="1471"/>
                    <a:pt x="8675" y="1450"/>
                  </a:cubicBezTo>
                  <a:cubicBezTo>
                    <a:pt x="8466" y="1209"/>
                    <a:pt x="8267" y="964"/>
                    <a:pt x="8047" y="739"/>
                  </a:cubicBezTo>
                  <a:cubicBezTo>
                    <a:pt x="7927" y="618"/>
                    <a:pt x="7775" y="508"/>
                    <a:pt x="7618" y="446"/>
                  </a:cubicBezTo>
                  <a:cubicBezTo>
                    <a:pt x="7226" y="294"/>
                    <a:pt x="6828" y="179"/>
                    <a:pt x="6404" y="163"/>
                  </a:cubicBezTo>
                  <a:cubicBezTo>
                    <a:pt x="5902" y="147"/>
                    <a:pt x="5415" y="137"/>
                    <a:pt x="4929" y="299"/>
                  </a:cubicBezTo>
                  <a:cubicBezTo>
                    <a:pt x="4557" y="419"/>
                    <a:pt x="4217" y="587"/>
                    <a:pt x="3909" y="822"/>
                  </a:cubicBezTo>
                  <a:cubicBezTo>
                    <a:pt x="3595" y="1058"/>
                    <a:pt x="3365" y="1361"/>
                    <a:pt x="3192" y="1733"/>
                  </a:cubicBezTo>
                  <a:moveTo>
                    <a:pt x="3495" y="2706"/>
                  </a:moveTo>
                  <a:cubicBezTo>
                    <a:pt x="3103" y="2706"/>
                    <a:pt x="2737" y="2706"/>
                    <a:pt x="2376" y="2711"/>
                  </a:cubicBezTo>
                  <a:cubicBezTo>
                    <a:pt x="2166" y="2711"/>
                    <a:pt x="1957" y="2722"/>
                    <a:pt x="1748" y="2732"/>
                  </a:cubicBezTo>
                  <a:cubicBezTo>
                    <a:pt x="1387" y="2753"/>
                    <a:pt x="1052" y="2868"/>
                    <a:pt x="717" y="2994"/>
                  </a:cubicBezTo>
                  <a:cubicBezTo>
                    <a:pt x="461" y="3083"/>
                    <a:pt x="278" y="3266"/>
                    <a:pt x="220" y="3543"/>
                  </a:cubicBezTo>
                  <a:cubicBezTo>
                    <a:pt x="162" y="3846"/>
                    <a:pt x="267" y="4108"/>
                    <a:pt x="450" y="4343"/>
                  </a:cubicBezTo>
                  <a:cubicBezTo>
                    <a:pt x="492" y="4396"/>
                    <a:pt x="565" y="4427"/>
                    <a:pt x="628" y="4443"/>
                  </a:cubicBezTo>
                  <a:cubicBezTo>
                    <a:pt x="1246" y="4600"/>
                    <a:pt x="1879" y="4642"/>
                    <a:pt x="2512" y="4652"/>
                  </a:cubicBezTo>
                  <a:cubicBezTo>
                    <a:pt x="3176" y="4663"/>
                    <a:pt x="3841" y="4657"/>
                    <a:pt x="4505" y="4642"/>
                  </a:cubicBezTo>
                  <a:cubicBezTo>
                    <a:pt x="5164" y="4631"/>
                    <a:pt x="5818" y="4610"/>
                    <a:pt x="6478" y="4595"/>
                  </a:cubicBezTo>
                  <a:cubicBezTo>
                    <a:pt x="6860" y="4584"/>
                    <a:pt x="7241" y="4574"/>
                    <a:pt x="7623" y="4579"/>
                  </a:cubicBezTo>
                  <a:cubicBezTo>
                    <a:pt x="7927" y="4579"/>
                    <a:pt x="8225" y="4600"/>
                    <a:pt x="8529" y="4605"/>
                  </a:cubicBezTo>
                  <a:cubicBezTo>
                    <a:pt x="8722" y="4610"/>
                    <a:pt x="8921" y="4600"/>
                    <a:pt x="9120" y="4610"/>
                  </a:cubicBezTo>
                  <a:cubicBezTo>
                    <a:pt x="9439" y="4621"/>
                    <a:pt x="9753" y="4636"/>
                    <a:pt x="10072" y="4595"/>
                  </a:cubicBezTo>
                  <a:cubicBezTo>
                    <a:pt x="10386" y="4553"/>
                    <a:pt x="10360" y="4511"/>
                    <a:pt x="10674" y="4474"/>
                  </a:cubicBezTo>
                  <a:cubicBezTo>
                    <a:pt x="10941" y="4443"/>
                    <a:pt x="11181" y="4364"/>
                    <a:pt x="11411" y="4234"/>
                  </a:cubicBezTo>
                  <a:cubicBezTo>
                    <a:pt x="11731" y="4045"/>
                    <a:pt x="11767" y="3778"/>
                    <a:pt x="11731" y="3407"/>
                  </a:cubicBezTo>
                  <a:cubicBezTo>
                    <a:pt x="11626" y="3219"/>
                    <a:pt x="11521" y="3035"/>
                    <a:pt x="11411" y="2847"/>
                  </a:cubicBezTo>
                  <a:cubicBezTo>
                    <a:pt x="11401" y="2831"/>
                    <a:pt x="11380" y="2821"/>
                    <a:pt x="11364" y="2810"/>
                  </a:cubicBezTo>
                  <a:cubicBezTo>
                    <a:pt x="11197" y="2711"/>
                    <a:pt x="11024" y="2622"/>
                    <a:pt x="10831" y="2612"/>
                  </a:cubicBezTo>
                  <a:cubicBezTo>
                    <a:pt x="10449" y="2596"/>
                    <a:pt x="10396" y="2580"/>
                    <a:pt x="10009" y="2586"/>
                  </a:cubicBezTo>
                  <a:cubicBezTo>
                    <a:pt x="9596" y="2591"/>
                    <a:pt x="9188" y="2627"/>
                    <a:pt x="8774" y="2643"/>
                  </a:cubicBezTo>
                  <a:cubicBezTo>
                    <a:pt x="8382" y="2659"/>
                    <a:pt x="7995" y="2659"/>
                    <a:pt x="7608" y="2674"/>
                  </a:cubicBezTo>
                  <a:cubicBezTo>
                    <a:pt x="7043" y="2695"/>
                    <a:pt x="6478" y="2732"/>
                    <a:pt x="5907" y="2753"/>
                  </a:cubicBezTo>
                  <a:cubicBezTo>
                    <a:pt x="5583" y="2763"/>
                    <a:pt x="5259" y="2748"/>
                    <a:pt x="4934" y="2742"/>
                  </a:cubicBezTo>
                  <a:cubicBezTo>
                    <a:pt x="4442" y="2732"/>
                    <a:pt x="3956" y="2716"/>
                    <a:pt x="3495" y="2706"/>
                  </a:cubicBezTo>
                  <a:moveTo>
                    <a:pt x="6959" y="106"/>
                  </a:moveTo>
                  <a:cubicBezTo>
                    <a:pt x="7221" y="158"/>
                    <a:pt x="7487" y="242"/>
                    <a:pt x="7733" y="362"/>
                  </a:cubicBezTo>
                  <a:cubicBezTo>
                    <a:pt x="7995" y="487"/>
                    <a:pt x="8220" y="681"/>
                    <a:pt x="8408" y="911"/>
                  </a:cubicBezTo>
                  <a:cubicBezTo>
                    <a:pt x="8544" y="1089"/>
                    <a:pt x="8680" y="1272"/>
                    <a:pt x="8816" y="1450"/>
                  </a:cubicBezTo>
                  <a:cubicBezTo>
                    <a:pt x="8822" y="1450"/>
                    <a:pt x="8822" y="1455"/>
                    <a:pt x="8822" y="1455"/>
                  </a:cubicBezTo>
                  <a:cubicBezTo>
                    <a:pt x="9041" y="1612"/>
                    <a:pt x="9057" y="1874"/>
                    <a:pt x="9146" y="2094"/>
                  </a:cubicBezTo>
                  <a:cubicBezTo>
                    <a:pt x="9193" y="2198"/>
                    <a:pt x="9224" y="2308"/>
                    <a:pt x="9261" y="2418"/>
                  </a:cubicBezTo>
                  <a:cubicBezTo>
                    <a:pt x="9277" y="2470"/>
                    <a:pt x="9298" y="2486"/>
                    <a:pt x="9350" y="2486"/>
                  </a:cubicBezTo>
                  <a:cubicBezTo>
                    <a:pt x="9596" y="2470"/>
                    <a:pt x="9837" y="2449"/>
                    <a:pt x="10082" y="2449"/>
                  </a:cubicBezTo>
                  <a:cubicBezTo>
                    <a:pt x="10438" y="2444"/>
                    <a:pt x="10454" y="2449"/>
                    <a:pt x="10810" y="2470"/>
                  </a:cubicBezTo>
                  <a:cubicBezTo>
                    <a:pt x="10946" y="2476"/>
                    <a:pt x="11087" y="2533"/>
                    <a:pt x="11223" y="2570"/>
                  </a:cubicBezTo>
                  <a:cubicBezTo>
                    <a:pt x="11589" y="2669"/>
                    <a:pt x="11982" y="3245"/>
                    <a:pt x="11898" y="3648"/>
                  </a:cubicBezTo>
                  <a:cubicBezTo>
                    <a:pt x="11882" y="3721"/>
                    <a:pt x="11882" y="3794"/>
                    <a:pt x="11867" y="3862"/>
                  </a:cubicBezTo>
                  <a:cubicBezTo>
                    <a:pt x="11809" y="4150"/>
                    <a:pt x="11605" y="4317"/>
                    <a:pt x="11359" y="4412"/>
                  </a:cubicBezTo>
                  <a:cubicBezTo>
                    <a:pt x="11134" y="4500"/>
                    <a:pt x="10899" y="4558"/>
                    <a:pt x="10663" y="4600"/>
                  </a:cubicBezTo>
                  <a:cubicBezTo>
                    <a:pt x="10145" y="4694"/>
                    <a:pt x="9957" y="4762"/>
                    <a:pt x="9428" y="4757"/>
                  </a:cubicBezTo>
                  <a:cubicBezTo>
                    <a:pt x="9287" y="4752"/>
                    <a:pt x="9151" y="4741"/>
                    <a:pt x="9010" y="4731"/>
                  </a:cubicBezTo>
                  <a:cubicBezTo>
                    <a:pt x="8926" y="4725"/>
                    <a:pt x="8884" y="4762"/>
                    <a:pt x="8842" y="4835"/>
                  </a:cubicBezTo>
                  <a:cubicBezTo>
                    <a:pt x="8654" y="5154"/>
                    <a:pt x="8398" y="5385"/>
                    <a:pt x="8016" y="5442"/>
                  </a:cubicBezTo>
                  <a:cubicBezTo>
                    <a:pt x="7780" y="5474"/>
                    <a:pt x="7545" y="5526"/>
                    <a:pt x="7309" y="5552"/>
                  </a:cubicBezTo>
                  <a:cubicBezTo>
                    <a:pt x="7116" y="5578"/>
                    <a:pt x="6917" y="5568"/>
                    <a:pt x="6724" y="5599"/>
                  </a:cubicBezTo>
                  <a:cubicBezTo>
                    <a:pt x="6399" y="5657"/>
                    <a:pt x="6069" y="5699"/>
                    <a:pt x="5740" y="5688"/>
                  </a:cubicBezTo>
                  <a:cubicBezTo>
                    <a:pt x="5086" y="5667"/>
                    <a:pt x="4432" y="5652"/>
                    <a:pt x="3778" y="5625"/>
                  </a:cubicBezTo>
                  <a:cubicBezTo>
                    <a:pt x="3501" y="5615"/>
                    <a:pt x="3249" y="5495"/>
                    <a:pt x="3035" y="5327"/>
                  </a:cubicBezTo>
                  <a:cubicBezTo>
                    <a:pt x="2888" y="5212"/>
                    <a:pt x="2805" y="5055"/>
                    <a:pt x="2758" y="4882"/>
                  </a:cubicBezTo>
                  <a:cubicBezTo>
                    <a:pt x="2742" y="4804"/>
                    <a:pt x="2705" y="4788"/>
                    <a:pt x="2632" y="4788"/>
                  </a:cubicBezTo>
                  <a:cubicBezTo>
                    <a:pt x="2339" y="4778"/>
                    <a:pt x="2041" y="4767"/>
                    <a:pt x="1748" y="4757"/>
                  </a:cubicBezTo>
                  <a:cubicBezTo>
                    <a:pt x="1397" y="4752"/>
                    <a:pt x="1057" y="4673"/>
                    <a:pt x="712" y="4605"/>
                  </a:cubicBezTo>
                  <a:cubicBezTo>
                    <a:pt x="675" y="4600"/>
                    <a:pt x="639" y="4584"/>
                    <a:pt x="602" y="4584"/>
                  </a:cubicBezTo>
                  <a:cubicBezTo>
                    <a:pt x="429" y="4579"/>
                    <a:pt x="325" y="4480"/>
                    <a:pt x="241" y="4343"/>
                  </a:cubicBezTo>
                  <a:cubicBezTo>
                    <a:pt x="74" y="4077"/>
                    <a:pt x="0" y="3789"/>
                    <a:pt x="74" y="3480"/>
                  </a:cubicBezTo>
                  <a:cubicBezTo>
                    <a:pt x="147" y="3182"/>
                    <a:pt x="330" y="2973"/>
                    <a:pt x="633" y="2879"/>
                  </a:cubicBezTo>
                  <a:cubicBezTo>
                    <a:pt x="832" y="2816"/>
                    <a:pt x="1026" y="2716"/>
                    <a:pt x="1235" y="2680"/>
                  </a:cubicBezTo>
                  <a:cubicBezTo>
                    <a:pt x="1544" y="2627"/>
                    <a:pt x="1863" y="2612"/>
                    <a:pt x="2177" y="2580"/>
                  </a:cubicBezTo>
                  <a:cubicBezTo>
                    <a:pt x="2308" y="2570"/>
                    <a:pt x="2438" y="2570"/>
                    <a:pt x="2569" y="2554"/>
                  </a:cubicBezTo>
                  <a:cubicBezTo>
                    <a:pt x="2601" y="2554"/>
                    <a:pt x="2642" y="2523"/>
                    <a:pt x="2648" y="2497"/>
                  </a:cubicBezTo>
                  <a:cubicBezTo>
                    <a:pt x="2799" y="2031"/>
                    <a:pt x="3072" y="1628"/>
                    <a:pt x="3349" y="1236"/>
                  </a:cubicBezTo>
                  <a:cubicBezTo>
                    <a:pt x="3715" y="718"/>
                    <a:pt x="4223" y="393"/>
                    <a:pt x="4824" y="189"/>
                  </a:cubicBezTo>
                  <a:cubicBezTo>
                    <a:pt x="5238" y="53"/>
                    <a:pt x="5651" y="1"/>
                    <a:pt x="6080" y="32"/>
                  </a:cubicBez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298;p43">
              <a:extLst>
                <a:ext uri="{FF2B5EF4-FFF2-40B4-BE49-F238E27FC236}">
                  <a16:creationId xmlns:a16="http://schemas.microsoft.com/office/drawing/2014/main" id="{343DEB01-EF93-4CC7-8F53-0E4237FD4C3C}"/>
                </a:ext>
              </a:extLst>
            </p:cNvPr>
            <p:cNvSpPr/>
            <p:nvPr/>
          </p:nvSpPr>
          <p:spPr>
            <a:xfrm flipH="1">
              <a:off x="6380203" y="2053968"/>
              <a:ext cx="1495230" cy="268353"/>
            </a:xfrm>
            <a:custGeom>
              <a:avLst/>
              <a:gdLst/>
              <a:ahLst/>
              <a:cxnLst/>
              <a:rect l="l" t="t" r="r" b="b"/>
              <a:pathLst>
                <a:path w="11606" h="2083" extrusionOk="0">
                  <a:moveTo>
                    <a:pt x="3333" y="126"/>
                  </a:moveTo>
                  <a:cubicBezTo>
                    <a:pt x="3794" y="136"/>
                    <a:pt x="4280" y="152"/>
                    <a:pt x="4772" y="162"/>
                  </a:cubicBezTo>
                  <a:cubicBezTo>
                    <a:pt x="5097" y="168"/>
                    <a:pt x="5421" y="183"/>
                    <a:pt x="5745" y="173"/>
                  </a:cubicBezTo>
                  <a:cubicBezTo>
                    <a:pt x="6316" y="152"/>
                    <a:pt x="6881" y="115"/>
                    <a:pt x="7446" y="94"/>
                  </a:cubicBezTo>
                  <a:cubicBezTo>
                    <a:pt x="7833" y="79"/>
                    <a:pt x="8220" y="79"/>
                    <a:pt x="8612" y="63"/>
                  </a:cubicBezTo>
                  <a:cubicBezTo>
                    <a:pt x="9026" y="47"/>
                    <a:pt x="9434" y="11"/>
                    <a:pt x="9847" y="6"/>
                  </a:cubicBezTo>
                  <a:cubicBezTo>
                    <a:pt x="10234" y="0"/>
                    <a:pt x="10287" y="16"/>
                    <a:pt x="10669" y="32"/>
                  </a:cubicBezTo>
                  <a:cubicBezTo>
                    <a:pt x="10862" y="42"/>
                    <a:pt x="11035" y="131"/>
                    <a:pt x="11202" y="230"/>
                  </a:cubicBezTo>
                  <a:cubicBezTo>
                    <a:pt x="11218" y="241"/>
                    <a:pt x="11239" y="251"/>
                    <a:pt x="11249" y="267"/>
                  </a:cubicBezTo>
                  <a:cubicBezTo>
                    <a:pt x="11359" y="455"/>
                    <a:pt x="11464" y="639"/>
                    <a:pt x="11569" y="827"/>
                  </a:cubicBezTo>
                  <a:cubicBezTo>
                    <a:pt x="11605" y="1198"/>
                    <a:pt x="11569" y="1465"/>
                    <a:pt x="11249" y="1654"/>
                  </a:cubicBezTo>
                  <a:cubicBezTo>
                    <a:pt x="11019" y="1784"/>
                    <a:pt x="10779" y="1863"/>
                    <a:pt x="10512" y="1894"/>
                  </a:cubicBezTo>
                  <a:cubicBezTo>
                    <a:pt x="10198" y="1931"/>
                    <a:pt x="10224" y="1973"/>
                    <a:pt x="9910" y="2015"/>
                  </a:cubicBezTo>
                  <a:cubicBezTo>
                    <a:pt x="9591" y="2056"/>
                    <a:pt x="9277" y="2041"/>
                    <a:pt x="8958" y="2030"/>
                  </a:cubicBezTo>
                  <a:cubicBezTo>
                    <a:pt x="8759" y="2020"/>
                    <a:pt x="8560" y="2030"/>
                    <a:pt x="8367" y="2025"/>
                  </a:cubicBezTo>
                  <a:cubicBezTo>
                    <a:pt x="8063" y="2020"/>
                    <a:pt x="7765" y="1999"/>
                    <a:pt x="7461" y="1999"/>
                  </a:cubicBezTo>
                  <a:cubicBezTo>
                    <a:pt x="7079" y="1994"/>
                    <a:pt x="6698" y="2004"/>
                    <a:pt x="6316" y="2015"/>
                  </a:cubicBezTo>
                  <a:cubicBezTo>
                    <a:pt x="5656" y="2030"/>
                    <a:pt x="5002" y="2051"/>
                    <a:pt x="4343" y="2062"/>
                  </a:cubicBezTo>
                  <a:cubicBezTo>
                    <a:pt x="3679" y="2077"/>
                    <a:pt x="3014" y="2083"/>
                    <a:pt x="2350" y="2072"/>
                  </a:cubicBezTo>
                  <a:cubicBezTo>
                    <a:pt x="1717" y="2062"/>
                    <a:pt x="1084" y="2020"/>
                    <a:pt x="466" y="1863"/>
                  </a:cubicBezTo>
                  <a:cubicBezTo>
                    <a:pt x="403" y="1847"/>
                    <a:pt x="330" y="1816"/>
                    <a:pt x="288" y="1763"/>
                  </a:cubicBezTo>
                  <a:cubicBezTo>
                    <a:pt x="105" y="1528"/>
                    <a:pt x="0" y="1266"/>
                    <a:pt x="58" y="963"/>
                  </a:cubicBezTo>
                  <a:cubicBezTo>
                    <a:pt x="116" y="686"/>
                    <a:pt x="299" y="503"/>
                    <a:pt x="555" y="414"/>
                  </a:cubicBezTo>
                  <a:cubicBezTo>
                    <a:pt x="890" y="288"/>
                    <a:pt x="1225" y="173"/>
                    <a:pt x="1586" y="152"/>
                  </a:cubicBezTo>
                  <a:cubicBezTo>
                    <a:pt x="1795" y="142"/>
                    <a:pt x="2004" y="131"/>
                    <a:pt x="2214" y="131"/>
                  </a:cubicBezTo>
                  <a:cubicBezTo>
                    <a:pt x="2575" y="126"/>
                    <a:pt x="2941" y="126"/>
                    <a:pt x="3333" y="126"/>
                  </a:cubicBez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299;p43">
              <a:extLst>
                <a:ext uri="{FF2B5EF4-FFF2-40B4-BE49-F238E27FC236}">
                  <a16:creationId xmlns:a16="http://schemas.microsoft.com/office/drawing/2014/main" id="{76FD0D22-964A-46AF-863F-2460DB1F832D}"/>
                </a:ext>
              </a:extLst>
            </p:cNvPr>
            <p:cNvSpPr/>
            <p:nvPr/>
          </p:nvSpPr>
          <p:spPr>
            <a:xfrm flipH="1">
              <a:off x="6771203" y="1739099"/>
              <a:ext cx="713990" cy="205742"/>
            </a:xfrm>
            <a:custGeom>
              <a:avLst/>
              <a:gdLst/>
              <a:ahLst/>
              <a:cxnLst/>
              <a:rect l="l" t="t" r="r" b="b"/>
              <a:pathLst>
                <a:path w="5542" h="1597" extrusionOk="0">
                  <a:moveTo>
                    <a:pt x="1" y="1597"/>
                  </a:moveTo>
                  <a:cubicBezTo>
                    <a:pt x="174" y="1225"/>
                    <a:pt x="404" y="922"/>
                    <a:pt x="718" y="686"/>
                  </a:cubicBezTo>
                  <a:cubicBezTo>
                    <a:pt x="1026" y="451"/>
                    <a:pt x="1366" y="283"/>
                    <a:pt x="1738" y="163"/>
                  </a:cubicBezTo>
                  <a:cubicBezTo>
                    <a:pt x="2224" y="1"/>
                    <a:pt x="2711" y="11"/>
                    <a:pt x="3213" y="27"/>
                  </a:cubicBezTo>
                  <a:cubicBezTo>
                    <a:pt x="3637" y="43"/>
                    <a:pt x="4035" y="158"/>
                    <a:pt x="4427" y="310"/>
                  </a:cubicBezTo>
                  <a:cubicBezTo>
                    <a:pt x="4584" y="372"/>
                    <a:pt x="4736" y="482"/>
                    <a:pt x="4856" y="603"/>
                  </a:cubicBezTo>
                  <a:cubicBezTo>
                    <a:pt x="5076" y="828"/>
                    <a:pt x="5275" y="1073"/>
                    <a:pt x="5484" y="1314"/>
                  </a:cubicBezTo>
                  <a:cubicBezTo>
                    <a:pt x="5505" y="1335"/>
                    <a:pt x="5515" y="1361"/>
                    <a:pt x="5542" y="1408"/>
                  </a:cubicBezTo>
                  <a:cubicBezTo>
                    <a:pt x="3689" y="1550"/>
                    <a:pt x="1853" y="1571"/>
                    <a:pt x="1" y="1597"/>
                  </a:cubicBezTo>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300;p43">
              <a:extLst>
                <a:ext uri="{FF2B5EF4-FFF2-40B4-BE49-F238E27FC236}">
                  <a16:creationId xmlns:a16="http://schemas.microsoft.com/office/drawing/2014/main" id="{EB3AF360-AD4C-4E13-B99D-823BD76BFFB0}"/>
                </a:ext>
              </a:extLst>
            </p:cNvPr>
            <p:cNvSpPr/>
            <p:nvPr/>
          </p:nvSpPr>
          <p:spPr>
            <a:xfrm flipH="1">
              <a:off x="6724695" y="1934668"/>
              <a:ext cx="808939" cy="126125"/>
            </a:xfrm>
            <a:custGeom>
              <a:avLst/>
              <a:gdLst/>
              <a:ahLst/>
              <a:cxnLst/>
              <a:rect l="l" t="t" r="r" b="b"/>
              <a:pathLst>
                <a:path w="6279" h="979" extrusionOk="0">
                  <a:moveTo>
                    <a:pt x="0" y="890"/>
                  </a:moveTo>
                  <a:cubicBezTo>
                    <a:pt x="37" y="665"/>
                    <a:pt x="131" y="471"/>
                    <a:pt x="220" y="278"/>
                  </a:cubicBezTo>
                  <a:cubicBezTo>
                    <a:pt x="251" y="209"/>
                    <a:pt x="309" y="199"/>
                    <a:pt x="377" y="199"/>
                  </a:cubicBezTo>
                  <a:cubicBezTo>
                    <a:pt x="754" y="194"/>
                    <a:pt x="1130" y="189"/>
                    <a:pt x="1502" y="183"/>
                  </a:cubicBezTo>
                  <a:cubicBezTo>
                    <a:pt x="2229" y="162"/>
                    <a:pt x="2956" y="141"/>
                    <a:pt x="3684" y="121"/>
                  </a:cubicBezTo>
                  <a:cubicBezTo>
                    <a:pt x="4097" y="110"/>
                    <a:pt x="4510" y="105"/>
                    <a:pt x="4924" y="84"/>
                  </a:cubicBezTo>
                  <a:cubicBezTo>
                    <a:pt x="5237" y="73"/>
                    <a:pt x="5557" y="37"/>
                    <a:pt x="5871" y="11"/>
                  </a:cubicBezTo>
                  <a:cubicBezTo>
                    <a:pt x="6001" y="0"/>
                    <a:pt x="6001" y="0"/>
                    <a:pt x="6059" y="115"/>
                  </a:cubicBezTo>
                  <a:cubicBezTo>
                    <a:pt x="6174" y="335"/>
                    <a:pt x="6232" y="576"/>
                    <a:pt x="6279" y="832"/>
                  </a:cubicBezTo>
                  <a:cubicBezTo>
                    <a:pt x="6137" y="843"/>
                    <a:pt x="6001" y="853"/>
                    <a:pt x="5860" y="858"/>
                  </a:cubicBezTo>
                  <a:cubicBezTo>
                    <a:pt x="5049" y="895"/>
                    <a:pt x="4233" y="942"/>
                    <a:pt x="3417" y="963"/>
                  </a:cubicBezTo>
                  <a:cubicBezTo>
                    <a:pt x="2867" y="979"/>
                    <a:pt x="2318" y="968"/>
                    <a:pt x="1769" y="958"/>
                  </a:cubicBezTo>
                  <a:cubicBezTo>
                    <a:pt x="1193" y="947"/>
                    <a:pt x="623" y="916"/>
                    <a:pt x="47" y="895"/>
                  </a:cubicBezTo>
                  <a:cubicBezTo>
                    <a:pt x="37" y="895"/>
                    <a:pt x="21" y="895"/>
                    <a:pt x="0" y="890"/>
                  </a:cubicBezTo>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301;p43">
              <a:extLst>
                <a:ext uri="{FF2B5EF4-FFF2-40B4-BE49-F238E27FC236}">
                  <a16:creationId xmlns:a16="http://schemas.microsoft.com/office/drawing/2014/main" id="{3AE50B21-8765-44C7-9ADC-3AD798C747AD}"/>
                </a:ext>
              </a:extLst>
            </p:cNvPr>
            <p:cNvSpPr/>
            <p:nvPr/>
          </p:nvSpPr>
          <p:spPr>
            <a:xfrm flipH="1">
              <a:off x="6771204" y="2326967"/>
              <a:ext cx="753670" cy="111309"/>
            </a:xfrm>
            <a:custGeom>
              <a:avLst/>
              <a:gdLst/>
              <a:ahLst/>
              <a:cxnLst/>
              <a:rect l="l" t="t" r="r" b="b"/>
              <a:pathLst>
                <a:path w="5850" h="864" extrusionOk="0">
                  <a:moveTo>
                    <a:pt x="5850" y="63"/>
                  </a:moveTo>
                  <a:cubicBezTo>
                    <a:pt x="5682" y="325"/>
                    <a:pt x="5494" y="529"/>
                    <a:pt x="5175" y="581"/>
                  </a:cubicBezTo>
                  <a:cubicBezTo>
                    <a:pt x="4955" y="612"/>
                    <a:pt x="4740" y="665"/>
                    <a:pt x="4521" y="707"/>
                  </a:cubicBezTo>
                  <a:cubicBezTo>
                    <a:pt x="4474" y="717"/>
                    <a:pt x="4421" y="728"/>
                    <a:pt x="4369" y="722"/>
                  </a:cubicBezTo>
                  <a:cubicBezTo>
                    <a:pt x="4160" y="707"/>
                    <a:pt x="3950" y="748"/>
                    <a:pt x="3746" y="785"/>
                  </a:cubicBezTo>
                  <a:cubicBezTo>
                    <a:pt x="3401" y="848"/>
                    <a:pt x="3056" y="864"/>
                    <a:pt x="2705" y="848"/>
                  </a:cubicBezTo>
                  <a:cubicBezTo>
                    <a:pt x="2192" y="827"/>
                    <a:pt x="1674" y="822"/>
                    <a:pt x="1162" y="806"/>
                  </a:cubicBezTo>
                  <a:cubicBezTo>
                    <a:pt x="926" y="796"/>
                    <a:pt x="701" y="748"/>
                    <a:pt x="482" y="654"/>
                  </a:cubicBezTo>
                  <a:cubicBezTo>
                    <a:pt x="236" y="544"/>
                    <a:pt x="84" y="356"/>
                    <a:pt x="0" y="89"/>
                  </a:cubicBezTo>
                  <a:cubicBezTo>
                    <a:pt x="52" y="84"/>
                    <a:pt x="94" y="74"/>
                    <a:pt x="141" y="74"/>
                  </a:cubicBezTo>
                  <a:cubicBezTo>
                    <a:pt x="272" y="68"/>
                    <a:pt x="403" y="63"/>
                    <a:pt x="529" y="63"/>
                  </a:cubicBezTo>
                  <a:cubicBezTo>
                    <a:pt x="733" y="68"/>
                    <a:pt x="937" y="84"/>
                    <a:pt x="1141" y="84"/>
                  </a:cubicBezTo>
                  <a:cubicBezTo>
                    <a:pt x="1460" y="84"/>
                    <a:pt x="1779" y="68"/>
                    <a:pt x="2098" y="63"/>
                  </a:cubicBezTo>
                  <a:cubicBezTo>
                    <a:pt x="2423" y="58"/>
                    <a:pt x="2747" y="63"/>
                    <a:pt x="3071" y="53"/>
                  </a:cubicBezTo>
                  <a:cubicBezTo>
                    <a:pt x="3610" y="37"/>
                    <a:pt x="4144" y="11"/>
                    <a:pt x="4683" y="5"/>
                  </a:cubicBezTo>
                  <a:cubicBezTo>
                    <a:pt x="5018" y="0"/>
                    <a:pt x="5358" y="26"/>
                    <a:pt x="5693" y="37"/>
                  </a:cubicBezTo>
                  <a:cubicBezTo>
                    <a:pt x="5740" y="42"/>
                    <a:pt x="5787" y="53"/>
                    <a:pt x="5850" y="63"/>
                  </a:cubicBez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302;p43">
              <a:extLst>
                <a:ext uri="{FF2B5EF4-FFF2-40B4-BE49-F238E27FC236}">
                  <a16:creationId xmlns:a16="http://schemas.microsoft.com/office/drawing/2014/main" id="{93D0DA38-E030-41AE-B0BC-FAB26080DBEE}"/>
                </a:ext>
              </a:extLst>
            </p:cNvPr>
            <p:cNvSpPr/>
            <p:nvPr/>
          </p:nvSpPr>
          <p:spPr>
            <a:xfrm flipH="1">
              <a:off x="7421678" y="1993932"/>
              <a:ext cx="34527" cy="27054"/>
            </a:xfrm>
            <a:custGeom>
              <a:avLst/>
              <a:gdLst/>
              <a:ahLst/>
              <a:cxnLst/>
              <a:rect l="l" t="t" r="r" b="b"/>
              <a:pathLst>
                <a:path w="268" h="210" extrusionOk="0">
                  <a:moveTo>
                    <a:pt x="132" y="1"/>
                  </a:moveTo>
                  <a:cubicBezTo>
                    <a:pt x="1" y="1"/>
                    <a:pt x="1" y="210"/>
                    <a:pt x="132" y="210"/>
                  </a:cubicBezTo>
                  <a:cubicBezTo>
                    <a:pt x="268" y="210"/>
                    <a:pt x="268" y="1"/>
                    <a:pt x="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303;p43">
              <a:extLst>
                <a:ext uri="{FF2B5EF4-FFF2-40B4-BE49-F238E27FC236}">
                  <a16:creationId xmlns:a16="http://schemas.microsoft.com/office/drawing/2014/main" id="{CBB497DC-368F-45C5-8EB2-90F6DCBD6556}"/>
                </a:ext>
              </a:extLst>
            </p:cNvPr>
            <p:cNvSpPr/>
            <p:nvPr/>
          </p:nvSpPr>
          <p:spPr>
            <a:xfrm flipH="1">
              <a:off x="7312426" y="1993932"/>
              <a:ext cx="35171" cy="27054"/>
            </a:xfrm>
            <a:custGeom>
              <a:avLst/>
              <a:gdLst/>
              <a:ahLst/>
              <a:cxnLst/>
              <a:rect l="l" t="t" r="r" b="b"/>
              <a:pathLst>
                <a:path w="273" h="210" extrusionOk="0">
                  <a:moveTo>
                    <a:pt x="136" y="1"/>
                  </a:moveTo>
                  <a:cubicBezTo>
                    <a:pt x="0" y="1"/>
                    <a:pt x="0" y="210"/>
                    <a:pt x="136" y="210"/>
                  </a:cubicBezTo>
                  <a:cubicBezTo>
                    <a:pt x="272" y="210"/>
                    <a:pt x="272" y="1"/>
                    <a:pt x="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304;p43">
              <a:extLst>
                <a:ext uri="{FF2B5EF4-FFF2-40B4-BE49-F238E27FC236}">
                  <a16:creationId xmlns:a16="http://schemas.microsoft.com/office/drawing/2014/main" id="{B9162814-1858-4D45-88D3-0703C58A0925}"/>
                </a:ext>
              </a:extLst>
            </p:cNvPr>
            <p:cNvSpPr/>
            <p:nvPr/>
          </p:nvSpPr>
          <p:spPr>
            <a:xfrm flipH="1">
              <a:off x="7193125" y="1993932"/>
              <a:ext cx="35171" cy="27054"/>
            </a:xfrm>
            <a:custGeom>
              <a:avLst/>
              <a:gdLst/>
              <a:ahLst/>
              <a:cxnLst/>
              <a:rect l="l" t="t" r="r" b="b"/>
              <a:pathLst>
                <a:path w="273" h="210" extrusionOk="0">
                  <a:moveTo>
                    <a:pt x="136" y="1"/>
                  </a:moveTo>
                  <a:cubicBezTo>
                    <a:pt x="0" y="1"/>
                    <a:pt x="0" y="210"/>
                    <a:pt x="136" y="210"/>
                  </a:cubicBezTo>
                  <a:cubicBezTo>
                    <a:pt x="267" y="210"/>
                    <a:pt x="272" y="1"/>
                    <a:pt x="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305;p43">
              <a:extLst>
                <a:ext uri="{FF2B5EF4-FFF2-40B4-BE49-F238E27FC236}">
                  <a16:creationId xmlns:a16="http://schemas.microsoft.com/office/drawing/2014/main" id="{09817A05-16E1-4C39-8756-58DC9B0B4BBD}"/>
                </a:ext>
              </a:extLst>
            </p:cNvPr>
            <p:cNvSpPr/>
            <p:nvPr/>
          </p:nvSpPr>
          <p:spPr>
            <a:xfrm flipH="1">
              <a:off x="7063775" y="1993932"/>
              <a:ext cx="35171" cy="27054"/>
            </a:xfrm>
            <a:custGeom>
              <a:avLst/>
              <a:gdLst/>
              <a:ahLst/>
              <a:cxnLst/>
              <a:rect l="l" t="t" r="r" b="b"/>
              <a:pathLst>
                <a:path w="273" h="210" extrusionOk="0">
                  <a:moveTo>
                    <a:pt x="137" y="1"/>
                  </a:moveTo>
                  <a:cubicBezTo>
                    <a:pt x="1" y="1"/>
                    <a:pt x="1" y="210"/>
                    <a:pt x="137" y="210"/>
                  </a:cubicBezTo>
                  <a:cubicBezTo>
                    <a:pt x="273" y="210"/>
                    <a:pt x="273" y="1"/>
                    <a:pt x="1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306;p43">
              <a:extLst>
                <a:ext uri="{FF2B5EF4-FFF2-40B4-BE49-F238E27FC236}">
                  <a16:creationId xmlns:a16="http://schemas.microsoft.com/office/drawing/2014/main" id="{D3B536CD-6E43-4408-A9D8-3901C02517F9}"/>
                </a:ext>
              </a:extLst>
            </p:cNvPr>
            <p:cNvSpPr/>
            <p:nvPr/>
          </p:nvSpPr>
          <p:spPr>
            <a:xfrm flipH="1">
              <a:off x="6934296" y="1993932"/>
              <a:ext cx="35171" cy="27054"/>
            </a:xfrm>
            <a:custGeom>
              <a:avLst/>
              <a:gdLst/>
              <a:ahLst/>
              <a:cxnLst/>
              <a:rect l="l" t="t" r="r" b="b"/>
              <a:pathLst>
                <a:path w="273" h="210" extrusionOk="0">
                  <a:moveTo>
                    <a:pt x="136" y="1"/>
                  </a:moveTo>
                  <a:cubicBezTo>
                    <a:pt x="0" y="1"/>
                    <a:pt x="0" y="210"/>
                    <a:pt x="136" y="210"/>
                  </a:cubicBezTo>
                  <a:cubicBezTo>
                    <a:pt x="272" y="210"/>
                    <a:pt x="272" y="1"/>
                    <a:pt x="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307;p43">
              <a:extLst>
                <a:ext uri="{FF2B5EF4-FFF2-40B4-BE49-F238E27FC236}">
                  <a16:creationId xmlns:a16="http://schemas.microsoft.com/office/drawing/2014/main" id="{3A3BC3C0-D516-4282-AA6E-F5EAD4772303}"/>
                </a:ext>
              </a:extLst>
            </p:cNvPr>
            <p:cNvSpPr/>
            <p:nvPr/>
          </p:nvSpPr>
          <p:spPr>
            <a:xfrm flipH="1">
              <a:off x="6804818" y="1983110"/>
              <a:ext cx="35300" cy="27183"/>
            </a:xfrm>
            <a:custGeom>
              <a:avLst/>
              <a:gdLst/>
              <a:ahLst/>
              <a:cxnLst/>
              <a:rect l="l" t="t" r="r" b="b"/>
              <a:pathLst>
                <a:path w="274" h="211" extrusionOk="0">
                  <a:moveTo>
                    <a:pt x="137" y="1"/>
                  </a:moveTo>
                  <a:cubicBezTo>
                    <a:pt x="1" y="1"/>
                    <a:pt x="1" y="210"/>
                    <a:pt x="137" y="210"/>
                  </a:cubicBezTo>
                  <a:cubicBezTo>
                    <a:pt x="273" y="210"/>
                    <a:pt x="273" y="1"/>
                    <a:pt x="1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308;p43">
              <a:extLst>
                <a:ext uri="{FF2B5EF4-FFF2-40B4-BE49-F238E27FC236}">
                  <a16:creationId xmlns:a16="http://schemas.microsoft.com/office/drawing/2014/main" id="{17D6B4D8-9015-4017-AF5B-C31AB941BE0B}"/>
                </a:ext>
              </a:extLst>
            </p:cNvPr>
            <p:cNvSpPr/>
            <p:nvPr/>
          </p:nvSpPr>
          <p:spPr>
            <a:xfrm flipH="1">
              <a:off x="6896551" y="1779939"/>
              <a:ext cx="227905" cy="102935"/>
            </a:xfrm>
            <a:custGeom>
              <a:avLst/>
              <a:gdLst/>
              <a:ahLst/>
              <a:cxnLst/>
              <a:rect l="l" t="t" r="r" b="b"/>
              <a:pathLst>
                <a:path w="1769" h="799" extrusionOk="0">
                  <a:moveTo>
                    <a:pt x="423" y="0"/>
                  </a:moveTo>
                  <a:cubicBezTo>
                    <a:pt x="278" y="0"/>
                    <a:pt x="132" y="24"/>
                    <a:pt x="0" y="76"/>
                  </a:cubicBezTo>
                  <a:cubicBezTo>
                    <a:pt x="167" y="97"/>
                    <a:pt x="330" y="129"/>
                    <a:pt x="481" y="165"/>
                  </a:cubicBezTo>
                  <a:cubicBezTo>
                    <a:pt x="638" y="207"/>
                    <a:pt x="790" y="254"/>
                    <a:pt x="937" y="312"/>
                  </a:cubicBezTo>
                  <a:cubicBezTo>
                    <a:pt x="1088" y="369"/>
                    <a:pt x="1230" y="437"/>
                    <a:pt x="1366" y="516"/>
                  </a:cubicBezTo>
                  <a:cubicBezTo>
                    <a:pt x="1507" y="594"/>
                    <a:pt x="1638" y="688"/>
                    <a:pt x="1768" y="798"/>
                  </a:cubicBezTo>
                  <a:cubicBezTo>
                    <a:pt x="1711" y="636"/>
                    <a:pt x="1596" y="495"/>
                    <a:pt x="1465" y="385"/>
                  </a:cubicBezTo>
                  <a:cubicBezTo>
                    <a:pt x="1329" y="270"/>
                    <a:pt x="1177" y="181"/>
                    <a:pt x="1015" y="118"/>
                  </a:cubicBezTo>
                  <a:cubicBezTo>
                    <a:pt x="853" y="50"/>
                    <a:pt x="680" y="14"/>
                    <a:pt x="508" y="3"/>
                  </a:cubicBezTo>
                  <a:cubicBezTo>
                    <a:pt x="480" y="1"/>
                    <a:pt x="451" y="0"/>
                    <a:pt x="4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309;p43">
              <a:extLst>
                <a:ext uri="{FF2B5EF4-FFF2-40B4-BE49-F238E27FC236}">
                  <a16:creationId xmlns:a16="http://schemas.microsoft.com/office/drawing/2014/main" id="{24B38637-04B6-443C-B1E0-8943F9777D6E}"/>
                </a:ext>
              </a:extLst>
            </p:cNvPr>
            <p:cNvSpPr/>
            <p:nvPr/>
          </p:nvSpPr>
          <p:spPr>
            <a:xfrm flipH="1">
              <a:off x="7592901" y="2128821"/>
              <a:ext cx="141716" cy="126125"/>
            </a:xfrm>
            <a:custGeom>
              <a:avLst/>
              <a:gdLst/>
              <a:ahLst/>
              <a:cxnLst/>
              <a:rect l="l" t="t" r="r" b="b"/>
              <a:pathLst>
                <a:path w="1100" h="979" extrusionOk="0">
                  <a:moveTo>
                    <a:pt x="1094" y="460"/>
                  </a:moveTo>
                  <a:cubicBezTo>
                    <a:pt x="1089" y="675"/>
                    <a:pt x="979" y="821"/>
                    <a:pt x="775" y="900"/>
                  </a:cubicBezTo>
                  <a:cubicBezTo>
                    <a:pt x="571" y="978"/>
                    <a:pt x="341" y="942"/>
                    <a:pt x="221" y="795"/>
                  </a:cubicBezTo>
                  <a:cubicBezTo>
                    <a:pt x="1" y="539"/>
                    <a:pt x="95" y="188"/>
                    <a:pt x="414" y="63"/>
                  </a:cubicBezTo>
                  <a:cubicBezTo>
                    <a:pt x="550" y="5"/>
                    <a:pt x="697" y="0"/>
                    <a:pt x="833" y="37"/>
                  </a:cubicBezTo>
                  <a:cubicBezTo>
                    <a:pt x="896" y="52"/>
                    <a:pt x="958" y="94"/>
                    <a:pt x="995" y="147"/>
                  </a:cubicBezTo>
                  <a:cubicBezTo>
                    <a:pt x="1058" y="241"/>
                    <a:pt x="1100" y="351"/>
                    <a:pt x="1094" y="460"/>
                  </a:cubicBezTo>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310;p43">
              <a:extLst>
                <a:ext uri="{FF2B5EF4-FFF2-40B4-BE49-F238E27FC236}">
                  <a16:creationId xmlns:a16="http://schemas.microsoft.com/office/drawing/2014/main" id="{1836070A-51E6-441A-81B6-BC88EBE1DFF9}"/>
                </a:ext>
              </a:extLst>
            </p:cNvPr>
            <p:cNvSpPr/>
            <p:nvPr/>
          </p:nvSpPr>
          <p:spPr>
            <a:xfrm flipH="1">
              <a:off x="7576668" y="2113232"/>
              <a:ext cx="166709" cy="157817"/>
            </a:xfrm>
            <a:custGeom>
              <a:avLst/>
              <a:gdLst/>
              <a:ahLst/>
              <a:cxnLst/>
              <a:rect l="l" t="t" r="r" b="b"/>
              <a:pathLst>
                <a:path w="1294" h="1225" extrusionOk="0">
                  <a:moveTo>
                    <a:pt x="1162" y="581"/>
                  </a:moveTo>
                  <a:cubicBezTo>
                    <a:pt x="1168" y="472"/>
                    <a:pt x="1126" y="362"/>
                    <a:pt x="1063" y="268"/>
                  </a:cubicBezTo>
                  <a:cubicBezTo>
                    <a:pt x="1026" y="215"/>
                    <a:pt x="964" y="173"/>
                    <a:pt x="901" y="158"/>
                  </a:cubicBezTo>
                  <a:cubicBezTo>
                    <a:pt x="765" y="121"/>
                    <a:pt x="618" y="126"/>
                    <a:pt x="482" y="184"/>
                  </a:cubicBezTo>
                  <a:cubicBezTo>
                    <a:pt x="163" y="309"/>
                    <a:pt x="69" y="660"/>
                    <a:pt x="289" y="916"/>
                  </a:cubicBezTo>
                  <a:cubicBezTo>
                    <a:pt x="409" y="1063"/>
                    <a:pt x="639" y="1099"/>
                    <a:pt x="843" y="1021"/>
                  </a:cubicBezTo>
                  <a:cubicBezTo>
                    <a:pt x="1047" y="942"/>
                    <a:pt x="1157" y="796"/>
                    <a:pt x="1162" y="581"/>
                  </a:cubicBezTo>
                  <a:moveTo>
                    <a:pt x="1267" y="571"/>
                  </a:moveTo>
                  <a:cubicBezTo>
                    <a:pt x="1293" y="890"/>
                    <a:pt x="1063" y="1099"/>
                    <a:pt x="775" y="1167"/>
                  </a:cubicBezTo>
                  <a:cubicBezTo>
                    <a:pt x="524" y="1225"/>
                    <a:pt x="299" y="1157"/>
                    <a:pt x="147" y="942"/>
                  </a:cubicBezTo>
                  <a:cubicBezTo>
                    <a:pt x="11" y="744"/>
                    <a:pt x="1" y="440"/>
                    <a:pt x="236" y="205"/>
                  </a:cubicBezTo>
                  <a:cubicBezTo>
                    <a:pt x="409" y="37"/>
                    <a:pt x="624" y="1"/>
                    <a:pt x="854" y="32"/>
                  </a:cubicBezTo>
                  <a:cubicBezTo>
                    <a:pt x="948" y="48"/>
                    <a:pt x="1053" y="48"/>
                    <a:pt x="1121" y="142"/>
                  </a:cubicBezTo>
                  <a:cubicBezTo>
                    <a:pt x="1189" y="241"/>
                    <a:pt x="1262" y="435"/>
                    <a:pt x="1267" y="57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311;p43">
              <a:extLst>
                <a:ext uri="{FF2B5EF4-FFF2-40B4-BE49-F238E27FC236}">
                  <a16:creationId xmlns:a16="http://schemas.microsoft.com/office/drawing/2014/main" id="{32CB7ECB-F520-483D-9472-DA069447EACB}"/>
                </a:ext>
              </a:extLst>
            </p:cNvPr>
            <p:cNvSpPr/>
            <p:nvPr/>
          </p:nvSpPr>
          <p:spPr>
            <a:xfrm flipH="1">
              <a:off x="7333299" y="2128821"/>
              <a:ext cx="141716" cy="126125"/>
            </a:xfrm>
            <a:custGeom>
              <a:avLst/>
              <a:gdLst/>
              <a:ahLst/>
              <a:cxnLst/>
              <a:rect l="l" t="t" r="r" b="b"/>
              <a:pathLst>
                <a:path w="1100" h="979" extrusionOk="0">
                  <a:moveTo>
                    <a:pt x="1094" y="460"/>
                  </a:moveTo>
                  <a:cubicBezTo>
                    <a:pt x="1089" y="675"/>
                    <a:pt x="984" y="821"/>
                    <a:pt x="775" y="900"/>
                  </a:cubicBezTo>
                  <a:cubicBezTo>
                    <a:pt x="571" y="978"/>
                    <a:pt x="340" y="942"/>
                    <a:pt x="220" y="795"/>
                  </a:cubicBezTo>
                  <a:cubicBezTo>
                    <a:pt x="0" y="539"/>
                    <a:pt x="95" y="188"/>
                    <a:pt x="419" y="63"/>
                  </a:cubicBezTo>
                  <a:cubicBezTo>
                    <a:pt x="550" y="5"/>
                    <a:pt x="696" y="0"/>
                    <a:pt x="832" y="37"/>
                  </a:cubicBezTo>
                  <a:cubicBezTo>
                    <a:pt x="895" y="52"/>
                    <a:pt x="958" y="94"/>
                    <a:pt x="994" y="147"/>
                  </a:cubicBezTo>
                  <a:cubicBezTo>
                    <a:pt x="1062" y="241"/>
                    <a:pt x="1099" y="351"/>
                    <a:pt x="1094" y="46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312;p43">
              <a:extLst>
                <a:ext uri="{FF2B5EF4-FFF2-40B4-BE49-F238E27FC236}">
                  <a16:creationId xmlns:a16="http://schemas.microsoft.com/office/drawing/2014/main" id="{50DFA3A2-0F13-4E40-A3F0-17F450F2C7DB}"/>
                </a:ext>
              </a:extLst>
            </p:cNvPr>
            <p:cNvSpPr/>
            <p:nvPr/>
          </p:nvSpPr>
          <p:spPr>
            <a:xfrm flipH="1">
              <a:off x="7317195" y="2113232"/>
              <a:ext cx="166580" cy="157817"/>
            </a:xfrm>
            <a:custGeom>
              <a:avLst/>
              <a:gdLst/>
              <a:ahLst/>
              <a:cxnLst/>
              <a:rect l="l" t="t" r="r" b="b"/>
              <a:pathLst>
                <a:path w="1293" h="1225" extrusionOk="0">
                  <a:moveTo>
                    <a:pt x="1162" y="581"/>
                  </a:moveTo>
                  <a:cubicBezTo>
                    <a:pt x="1167" y="472"/>
                    <a:pt x="1130" y="362"/>
                    <a:pt x="1062" y="268"/>
                  </a:cubicBezTo>
                  <a:cubicBezTo>
                    <a:pt x="1026" y="215"/>
                    <a:pt x="963" y="173"/>
                    <a:pt x="900" y="158"/>
                  </a:cubicBezTo>
                  <a:cubicBezTo>
                    <a:pt x="764" y="121"/>
                    <a:pt x="618" y="126"/>
                    <a:pt x="487" y="184"/>
                  </a:cubicBezTo>
                  <a:cubicBezTo>
                    <a:pt x="163" y="309"/>
                    <a:pt x="68" y="660"/>
                    <a:pt x="288" y="916"/>
                  </a:cubicBezTo>
                  <a:cubicBezTo>
                    <a:pt x="408" y="1063"/>
                    <a:pt x="639" y="1099"/>
                    <a:pt x="843" y="1021"/>
                  </a:cubicBezTo>
                  <a:cubicBezTo>
                    <a:pt x="1052" y="942"/>
                    <a:pt x="1157" y="796"/>
                    <a:pt x="1162" y="581"/>
                  </a:cubicBezTo>
                  <a:close/>
                  <a:moveTo>
                    <a:pt x="1272" y="571"/>
                  </a:moveTo>
                  <a:cubicBezTo>
                    <a:pt x="1293" y="890"/>
                    <a:pt x="1062" y="1099"/>
                    <a:pt x="775" y="1167"/>
                  </a:cubicBezTo>
                  <a:cubicBezTo>
                    <a:pt x="524" y="1225"/>
                    <a:pt x="299" y="1157"/>
                    <a:pt x="147" y="942"/>
                  </a:cubicBezTo>
                  <a:cubicBezTo>
                    <a:pt x="11" y="744"/>
                    <a:pt x="0" y="440"/>
                    <a:pt x="236" y="205"/>
                  </a:cubicBezTo>
                  <a:cubicBezTo>
                    <a:pt x="408" y="37"/>
                    <a:pt x="623" y="1"/>
                    <a:pt x="853" y="32"/>
                  </a:cubicBezTo>
                  <a:cubicBezTo>
                    <a:pt x="947" y="48"/>
                    <a:pt x="1052" y="48"/>
                    <a:pt x="1120" y="142"/>
                  </a:cubicBezTo>
                  <a:cubicBezTo>
                    <a:pt x="1193" y="241"/>
                    <a:pt x="1261" y="435"/>
                    <a:pt x="1272" y="57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313;p43">
              <a:extLst>
                <a:ext uri="{FF2B5EF4-FFF2-40B4-BE49-F238E27FC236}">
                  <a16:creationId xmlns:a16="http://schemas.microsoft.com/office/drawing/2014/main" id="{97E21D67-6D37-4525-8852-A03102C8A2CD}"/>
                </a:ext>
              </a:extLst>
            </p:cNvPr>
            <p:cNvSpPr/>
            <p:nvPr/>
          </p:nvSpPr>
          <p:spPr>
            <a:xfrm flipH="1">
              <a:off x="7073826" y="2128821"/>
              <a:ext cx="141716" cy="126125"/>
            </a:xfrm>
            <a:custGeom>
              <a:avLst/>
              <a:gdLst/>
              <a:ahLst/>
              <a:cxnLst/>
              <a:rect l="l" t="t" r="r" b="b"/>
              <a:pathLst>
                <a:path w="1100" h="979" extrusionOk="0">
                  <a:moveTo>
                    <a:pt x="1094" y="460"/>
                  </a:moveTo>
                  <a:cubicBezTo>
                    <a:pt x="1089" y="675"/>
                    <a:pt x="984" y="821"/>
                    <a:pt x="775" y="900"/>
                  </a:cubicBezTo>
                  <a:cubicBezTo>
                    <a:pt x="571" y="978"/>
                    <a:pt x="341" y="942"/>
                    <a:pt x="220" y="795"/>
                  </a:cubicBezTo>
                  <a:cubicBezTo>
                    <a:pt x="1" y="539"/>
                    <a:pt x="95" y="188"/>
                    <a:pt x="419" y="63"/>
                  </a:cubicBezTo>
                  <a:cubicBezTo>
                    <a:pt x="550" y="5"/>
                    <a:pt x="697" y="0"/>
                    <a:pt x="833" y="37"/>
                  </a:cubicBezTo>
                  <a:cubicBezTo>
                    <a:pt x="895" y="52"/>
                    <a:pt x="963" y="94"/>
                    <a:pt x="995" y="147"/>
                  </a:cubicBezTo>
                  <a:cubicBezTo>
                    <a:pt x="1063" y="241"/>
                    <a:pt x="1099" y="351"/>
                    <a:pt x="1094" y="46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314;p43">
              <a:extLst>
                <a:ext uri="{FF2B5EF4-FFF2-40B4-BE49-F238E27FC236}">
                  <a16:creationId xmlns:a16="http://schemas.microsoft.com/office/drawing/2014/main" id="{8C22DD2A-D73C-459D-B524-173DA723837B}"/>
                </a:ext>
              </a:extLst>
            </p:cNvPr>
            <p:cNvSpPr/>
            <p:nvPr/>
          </p:nvSpPr>
          <p:spPr>
            <a:xfrm flipH="1">
              <a:off x="7057722" y="2113232"/>
              <a:ext cx="166580" cy="157817"/>
            </a:xfrm>
            <a:custGeom>
              <a:avLst/>
              <a:gdLst/>
              <a:ahLst/>
              <a:cxnLst/>
              <a:rect l="l" t="t" r="r" b="b"/>
              <a:pathLst>
                <a:path w="1293" h="1225" extrusionOk="0">
                  <a:moveTo>
                    <a:pt x="1162" y="581"/>
                  </a:moveTo>
                  <a:cubicBezTo>
                    <a:pt x="1167" y="472"/>
                    <a:pt x="1131" y="362"/>
                    <a:pt x="1063" y="268"/>
                  </a:cubicBezTo>
                  <a:cubicBezTo>
                    <a:pt x="1031" y="215"/>
                    <a:pt x="963" y="173"/>
                    <a:pt x="901" y="158"/>
                  </a:cubicBezTo>
                  <a:cubicBezTo>
                    <a:pt x="765" y="121"/>
                    <a:pt x="618" y="126"/>
                    <a:pt x="487" y="184"/>
                  </a:cubicBezTo>
                  <a:cubicBezTo>
                    <a:pt x="163" y="309"/>
                    <a:pt x="69" y="660"/>
                    <a:pt x="288" y="916"/>
                  </a:cubicBezTo>
                  <a:cubicBezTo>
                    <a:pt x="409" y="1063"/>
                    <a:pt x="639" y="1099"/>
                    <a:pt x="843" y="1021"/>
                  </a:cubicBezTo>
                  <a:cubicBezTo>
                    <a:pt x="1052" y="942"/>
                    <a:pt x="1157" y="796"/>
                    <a:pt x="1162" y="581"/>
                  </a:cubicBezTo>
                  <a:close/>
                  <a:moveTo>
                    <a:pt x="1272" y="571"/>
                  </a:moveTo>
                  <a:cubicBezTo>
                    <a:pt x="1293" y="890"/>
                    <a:pt x="1063" y="1099"/>
                    <a:pt x="775" y="1167"/>
                  </a:cubicBezTo>
                  <a:cubicBezTo>
                    <a:pt x="524" y="1225"/>
                    <a:pt x="299" y="1157"/>
                    <a:pt x="152" y="942"/>
                  </a:cubicBezTo>
                  <a:cubicBezTo>
                    <a:pt x="11" y="744"/>
                    <a:pt x="1" y="440"/>
                    <a:pt x="236" y="205"/>
                  </a:cubicBezTo>
                  <a:cubicBezTo>
                    <a:pt x="409" y="37"/>
                    <a:pt x="629" y="1"/>
                    <a:pt x="853" y="32"/>
                  </a:cubicBezTo>
                  <a:cubicBezTo>
                    <a:pt x="948" y="48"/>
                    <a:pt x="1052" y="48"/>
                    <a:pt x="1120" y="142"/>
                  </a:cubicBezTo>
                  <a:cubicBezTo>
                    <a:pt x="1194" y="241"/>
                    <a:pt x="1267" y="435"/>
                    <a:pt x="1272" y="57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315;p43">
              <a:extLst>
                <a:ext uri="{FF2B5EF4-FFF2-40B4-BE49-F238E27FC236}">
                  <a16:creationId xmlns:a16="http://schemas.microsoft.com/office/drawing/2014/main" id="{6678B064-F225-4687-A3F5-F0E1ECA9F671}"/>
                </a:ext>
              </a:extLst>
            </p:cNvPr>
            <p:cNvSpPr/>
            <p:nvPr/>
          </p:nvSpPr>
          <p:spPr>
            <a:xfrm flipH="1">
              <a:off x="6814353" y="2128821"/>
              <a:ext cx="140943" cy="126125"/>
            </a:xfrm>
            <a:custGeom>
              <a:avLst/>
              <a:gdLst/>
              <a:ahLst/>
              <a:cxnLst/>
              <a:rect l="l" t="t" r="r" b="b"/>
              <a:pathLst>
                <a:path w="1094" h="979" extrusionOk="0">
                  <a:moveTo>
                    <a:pt x="1089" y="460"/>
                  </a:moveTo>
                  <a:cubicBezTo>
                    <a:pt x="1083" y="675"/>
                    <a:pt x="979" y="821"/>
                    <a:pt x="769" y="900"/>
                  </a:cubicBezTo>
                  <a:cubicBezTo>
                    <a:pt x="565" y="978"/>
                    <a:pt x="335" y="942"/>
                    <a:pt x="215" y="795"/>
                  </a:cubicBezTo>
                  <a:cubicBezTo>
                    <a:pt x="0" y="539"/>
                    <a:pt x="89" y="188"/>
                    <a:pt x="414" y="63"/>
                  </a:cubicBezTo>
                  <a:cubicBezTo>
                    <a:pt x="550" y="5"/>
                    <a:pt x="691" y="0"/>
                    <a:pt x="827" y="37"/>
                  </a:cubicBezTo>
                  <a:cubicBezTo>
                    <a:pt x="890" y="52"/>
                    <a:pt x="958" y="94"/>
                    <a:pt x="989" y="147"/>
                  </a:cubicBezTo>
                  <a:cubicBezTo>
                    <a:pt x="1057" y="241"/>
                    <a:pt x="1094" y="351"/>
                    <a:pt x="1089" y="46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316;p43">
              <a:extLst>
                <a:ext uri="{FF2B5EF4-FFF2-40B4-BE49-F238E27FC236}">
                  <a16:creationId xmlns:a16="http://schemas.microsoft.com/office/drawing/2014/main" id="{0239EA97-4D90-414D-8103-3AECE87291D7}"/>
                </a:ext>
              </a:extLst>
            </p:cNvPr>
            <p:cNvSpPr/>
            <p:nvPr/>
          </p:nvSpPr>
          <p:spPr>
            <a:xfrm flipH="1">
              <a:off x="6798120" y="2113232"/>
              <a:ext cx="166580" cy="157817"/>
            </a:xfrm>
            <a:custGeom>
              <a:avLst/>
              <a:gdLst/>
              <a:ahLst/>
              <a:cxnLst/>
              <a:rect l="l" t="t" r="r" b="b"/>
              <a:pathLst>
                <a:path w="1293" h="1225" extrusionOk="0">
                  <a:moveTo>
                    <a:pt x="1162" y="581"/>
                  </a:moveTo>
                  <a:cubicBezTo>
                    <a:pt x="1167" y="472"/>
                    <a:pt x="1130" y="362"/>
                    <a:pt x="1062" y="268"/>
                  </a:cubicBezTo>
                  <a:cubicBezTo>
                    <a:pt x="1031" y="215"/>
                    <a:pt x="963" y="173"/>
                    <a:pt x="900" y="158"/>
                  </a:cubicBezTo>
                  <a:cubicBezTo>
                    <a:pt x="764" y="121"/>
                    <a:pt x="623" y="126"/>
                    <a:pt x="487" y="184"/>
                  </a:cubicBezTo>
                  <a:cubicBezTo>
                    <a:pt x="162" y="309"/>
                    <a:pt x="73" y="660"/>
                    <a:pt x="288" y="916"/>
                  </a:cubicBezTo>
                  <a:cubicBezTo>
                    <a:pt x="408" y="1063"/>
                    <a:pt x="638" y="1099"/>
                    <a:pt x="842" y="1021"/>
                  </a:cubicBezTo>
                  <a:cubicBezTo>
                    <a:pt x="1052" y="942"/>
                    <a:pt x="1156" y="796"/>
                    <a:pt x="1162" y="581"/>
                  </a:cubicBezTo>
                  <a:close/>
                  <a:moveTo>
                    <a:pt x="1271" y="571"/>
                  </a:moveTo>
                  <a:cubicBezTo>
                    <a:pt x="1292" y="890"/>
                    <a:pt x="1062" y="1099"/>
                    <a:pt x="774" y="1167"/>
                  </a:cubicBezTo>
                  <a:cubicBezTo>
                    <a:pt x="523" y="1225"/>
                    <a:pt x="303" y="1157"/>
                    <a:pt x="152" y="942"/>
                  </a:cubicBezTo>
                  <a:cubicBezTo>
                    <a:pt x="10" y="744"/>
                    <a:pt x="0" y="440"/>
                    <a:pt x="235" y="205"/>
                  </a:cubicBezTo>
                  <a:cubicBezTo>
                    <a:pt x="408" y="37"/>
                    <a:pt x="628" y="1"/>
                    <a:pt x="853" y="32"/>
                  </a:cubicBezTo>
                  <a:cubicBezTo>
                    <a:pt x="947" y="48"/>
                    <a:pt x="1052" y="48"/>
                    <a:pt x="1125" y="142"/>
                  </a:cubicBezTo>
                  <a:cubicBezTo>
                    <a:pt x="1193" y="241"/>
                    <a:pt x="1266" y="435"/>
                    <a:pt x="1271" y="57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317;p43">
              <a:extLst>
                <a:ext uri="{FF2B5EF4-FFF2-40B4-BE49-F238E27FC236}">
                  <a16:creationId xmlns:a16="http://schemas.microsoft.com/office/drawing/2014/main" id="{3C1E21EE-6EBB-431A-8EEF-AE2B4DD10467}"/>
                </a:ext>
              </a:extLst>
            </p:cNvPr>
            <p:cNvSpPr/>
            <p:nvPr/>
          </p:nvSpPr>
          <p:spPr>
            <a:xfrm flipH="1">
              <a:off x="6554107" y="2128821"/>
              <a:ext cx="141716" cy="126125"/>
            </a:xfrm>
            <a:custGeom>
              <a:avLst/>
              <a:gdLst/>
              <a:ahLst/>
              <a:cxnLst/>
              <a:rect l="l" t="t" r="r" b="b"/>
              <a:pathLst>
                <a:path w="1100" h="979" extrusionOk="0">
                  <a:moveTo>
                    <a:pt x="1089" y="460"/>
                  </a:moveTo>
                  <a:cubicBezTo>
                    <a:pt x="1084" y="675"/>
                    <a:pt x="979" y="821"/>
                    <a:pt x="770" y="900"/>
                  </a:cubicBezTo>
                  <a:cubicBezTo>
                    <a:pt x="571" y="978"/>
                    <a:pt x="335" y="942"/>
                    <a:pt x="215" y="795"/>
                  </a:cubicBezTo>
                  <a:cubicBezTo>
                    <a:pt x="1" y="539"/>
                    <a:pt x="95" y="188"/>
                    <a:pt x="414" y="63"/>
                  </a:cubicBezTo>
                  <a:cubicBezTo>
                    <a:pt x="550" y="5"/>
                    <a:pt x="691" y="0"/>
                    <a:pt x="833" y="37"/>
                  </a:cubicBezTo>
                  <a:cubicBezTo>
                    <a:pt x="890" y="52"/>
                    <a:pt x="958" y="94"/>
                    <a:pt x="989" y="147"/>
                  </a:cubicBezTo>
                  <a:cubicBezTo>
                    <a:pt x="1057" y="241"/>
                    <a:pt x="1099" y="351"/>
                    <a:pt x="1089" y="46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318;p43">
              <a:extLst>
                <a:ext uri="{FF2B5EF4-FFF2-40B4-BE49-F238E27FC236}">
                  <a16:creationId xmlns:a16="http://schemas.microsoft.com/office/drawing/2014/main" id="{21C5FB12-9F3B-4BBB-B83D-F18063F15049}"/>
                </a:ext>
              </a:extLst>
            </p:cNvPr>
            <p:cNvSpPr/>
            <p:nvPr/>
          </p:nvSpPr>
          <p:spPr>
            <a:xfrm flipH="1">
              <a:off x="6538648" y="2113232"/>
              <a:ext cx="166580" cy="157817"/>
            </a:xfrm>
            <a:custGeom>
              <a:avLst/>
              <a:gdLst/>
              <a:ahLst/>
              <a:cxnLst/>
              <a:rect l="l" t="t" r="r" b="b"/>
              <a:pathLst>
                <a:path w="1293" h="1225" extrusionOk="0">
                  <a:moveTo>
                    <a:pt x="1162" y="581"/>
                  </a:moveTo>
                  <a:cubicBezTo>
                    <a:pt x="1172" y="472"/>
                    <a:pt x="1130" y="362"/>
                    <a:pt x="1062" y="268"/>
                  </a:cubicBezTo>
                  <a:cubicBezTo>
                    <a:pt x="1031" y="215"/>
                    <a:pt x="963" y="173"/>
                    <a:pt x="906" y="158"/>
                  </a:cubicBezTo>
                  <a:cubicBezTo>
                    <a:pt x="764" y="121"/>
                    <a:pt x="623" y="126"/>
                    <a:pt x="487" y="184"/>
                  </a:cubicBezTo>
                  <a:cubicBezTo>
                    <a:pt x="168" y="309"/>
                    <a:pt x="74" y="660"/>
                    <a:pt x="288" y="916"/>
                  </a:cubicBezTo>
                  <a:cubicBezTo>
                    <a:pt x="408" y="1063"/>
                    <a:pt x="644" y="1099"/>
                    <a:pt x="843" y="1021"/>
                  </a:cubicBezTo>
                  <a:cubicBezTo>
                    <a:pt x="1052" y="942"/>
                    <a:pt x="1157" y="796"/>
                    <a:pt x="1162" y="581"/>
                  </a:cubicBezTo>
                  <a:close/>
                  <a:moveTo>
                    <a:pt x="1272" y="571"/>
                  </a:moveTo>
                  <a:cubicBezTo>
                    <a:pt x="1293" y="890"/>
                    <a:pt x="1068" y="1099"/>
                    <a:pt x="775" y="1167"/>
                  </a:cubicBezTo>
                  <a:cubicBezTo>
                    <a:pt x="524" y="1225"/>
                    <a:pt x="304" y="1157"/>
                    <a:pt x="152" y="942"/>
                  </a:cubicBezTo>
                  <a:cubicBezTo>
                    <a:pt x="11" y="744"/>
                    <a:pt x="0" y="440"/>
                    <a:pt x="236" y="205"/>
                  </a:cubicBezTo>
                  <a:cubicBezTo>
                    <a:pt x="408" y="37"/>
                    <a:pt x="628" y="1"/>
                    <a:pt x="853" y="32"/>
                  </a:cubicBezTo>
                  <a:cubicBezTo>
                    <a:pt x="947" y="48"/>
                    <a:pt x="1057" y="48"/>
                    <a:pt x="1125" y="142"/>
                  </a:cubicBezTo>
                  <a:cubicBezTo>
                    <a:pt x="1193" y="241"/>
                    <a:pt x="1267" y="435"/>
                    <a:pt x="1272" y="571"/>
                  </a:cubicBez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319;p43">
              <a:extLst>
                <a:ext uri="{FF2B5EF4-FFF2-40B4-BE49-F238E27FC236}">
                  <a16:creationId xmlns:a16="http://schemas.microsoft.com/office/drawing/2014/main" id="{50FB31BC-555A-4AE6-85BE-0384134DD3BA}"/>
                </a:ext>
              </a:extLst>
            </p:cNvPr>
            <p:cNvSpPr/>
            <p:nvPr/>
          </p:nvSpPr>
          <p:spPr>
            <a:xfrm flipH="1">
              <a:off x="7624592" y="2153041"/>
              <a:ext cx="35171" cy="27054"/>
            </a:xfrm>
            <a:custGeom>
              <a:avLst/>
              <a:gdLst/>
              <a:ahLst/>
              <a:cxnLst/>
              <a:rect l="l" t="t" r="r" b="b"/>
              <a:pathLst>
                <a:path w="273" h="210" extrusionOk="0">
                  <a:moveTo>
                    <a:pt x="137" y="0"/>
                  </a:moveTo>
                  <a:cubicBezTo>
                    <a:pt x="1" y="0"/>
                    <a:pt x="1" y="210"/>
                    <a:pt x="137" y="210"/>
                  </a:cubicBezTo>
                  <a:cubicBezTo>
                    <a:pt x="273" y="210"/>
                    <a:pt x="273" y="0"/>
                    <a:pt x="1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320;p43">
              <a:extLst>
                <a:ext uri="{FF2B5EF4-FFF2-40B4-BE49-F238E27FC236}">
                  <a16:creationId xmlns:a16="http://schemas.microsoft.com/office/drawing/2014/main" id="{8A776511-C96E-47EC-81A6-591480FD739F}"/>
                </a:ext>
              </a:extLst>
            </p:cNvPr>
            <p:cNvSpPr/>
            <p:nvPr/>
          </p:nvSpPr>
          <p:spPr>
            <a:xfrm flipH="1">
              <a:off x="7358935" y="2153041"/>
              <a:ext cx="35171" cy="27054"/>
            </a:xfrm>
            <a:custGeom>
              <a:avLst/>
              <a:gdLst/>
              <a:ahLst/>
              <a:cxnLst/>
              <a:rect l="l" t="t" r="r" b="b"/>
              <a:pathLst>
                <a:path w="273" h="210" extrusionOk="0">
                  <a:moveTo>
                    <a:pt x="136" y="0"/>
                  </a:moveTo>
                  <a:cubicBezTo>
                    <a:pt x="0" y="0"/>
                    <a:pt x="0" y="210"/>
                    <a:pt x="136" y="210"/>
                  </a:cubicBezTo>
                  <a:cubicBezTo>
                    <a:pt x="272" y="210"/>
                    <a:pt x="272" y="0"/>
                    <a:pt x="1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321;p43">
              <a:extLst>
                <a:ext uri="{FF2B5EF4-FFF2-40B4-BE49-F238E27FC236}">
                  <a16:creationId xmlns:a16="http://schemas.microsoft.com/office/drawing/2014/main" id="{9EAB2944-B959-4AF0-A6FB-4DDACB50063E}"/>
                </a:ext>
              </a:extLst>
            </p:cNvPr>
            <p:cNvSpPr/>
            <p:nvPr/>
          </p:nvSpPr>
          <p:spPr>
            <a:xfrm flipH="1">
              <a:off x="7098045" y="2154330"/>
              <a:ext cx="35300" cy="27183"/>
            </a:xfrm>
            <a:custGeom>
              <a:avLst/>
              <a:gdLst/>
              <a:ahLst/>
              <a:cxnLst/>
              <a:rect l="l" t="t" r="r" b="b"/>
              <a:pathLst>
                <a:path w="274" h="211" extrusionOk="0">
                  <a:moveTo>
                    <a:pt x="137" y="1"/>
                  </a:moveTo>
                  <a:cubicBezTo>
                    <a:pt x="1" y="1"/>
                    <a:pt x="1" y="210"/>
                    <a:pt x="137" y="210"/>
                  </a:cubicBezTo>
                  <a:cubicBezTo>
                    <a:pt x="273" y="210"/>
                    <a:pt x="273" y="1"/>
                    <a:pt x="1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322;p43">
              <a:extLst>
                <a:ext uri="{FF2B5EF4-FFF2-40B4-BE49-F238E27FC236}">
                  <a16:creationId xmlns:a16="http://schemas.microsoft.com/office/drawing/2014/main" id="{90156F3B-14AD-463D-931F-9735A67572BA}"/>
                </a:ext>
              </a:extLst>
            </p:cNvPr>
            <p:cNvSpPr/>
            <p:nvPr/>
          </p:nvSpPr>
          <p:spPr>
            <a:xfrm flipH="1">
              <a:off x="6842566" y="2154330"/>
              <a:ext cx="35300" cy="27183"/>
            </a:xfrm>
            <a:custGeom>
              <a:avLst/>
              <a:gdLst/>
              <a:ahLst/>
              <a:cxnLst/>
              <a:rect l="l" t="t" r="r" b="b"/>
              <a:pathLst>
                <a:path w="274" h="211" extrusionOk="0">
                  <a:moveTo>
                    <a:pt x="137" y="1"/>
                  </a:moveTo>
                  <a:cubicBezTo>
                    <a:pt x="1" y="1"/>
                    <a:pt x="1" y="210"/>
                    <a:pt x="137" y="210"/>
                  </a:cubicBezTo>
                  <a:cubicBezTo>
                    <a:pt x="273" y="210"/>
                    <a:pt x="273" y="1"/>
                    <a:pt x="1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323;p43">
              <a:extLst>
                <a:ext uri="{FF2B5EF4-FFF2-40B4-BE49-F238E27FC236}">
                  <a16:creationId xmlns:a16="http://schemas.microsoft.com/office/drawing/2014/main" id="{4E0352FD-044D-46F4-BB7E-F08D2F72761A}"/>
                </a:ext>
              </a:extLst>
            </p:cNvPr>
            <p:cNvSpPr/>
            <p:nvPr/>
          </p:nvSpPr>
          <p:spPr>
            <a:xfrm flipH="1">
              <a:off x="6580388" y="2153041"/>
              <a:ext cx="35171" cy="27054"/>
            </a:xfrm>
            <a:custGeom>
              <a:avLst/>
              <a:gdLst/>
              <a:ahLst/>
              <a:cxnLst/>
              <a:rect l="l" t="t" r="r" b="b"/>
              <a:pathLst>
                <a:path w="273" h="210" extrusionOk="0">
                  <a:moveTo>
                    <a:pt x="136" y="0"/>
                  </a:moveTo>
                  <a:cubicBezTo>
                    <a:pt x="0" y="0"/>
                    <a:pt x="0" y="210"/>
                    <a:pt x="136" y="210"/>
                  </a:cubicBezTo>
                  <a:cubicBezTo>
                    <a:pt x="272" y="210"/>
                    <a:pt x="272" y="0"/>
                    <a:pt x="1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324;p43">
              <a:extLst>
                <a:ext uri="{FF2B5EF4-FFF2-40B4-BE49-F238E27FC236}">
                  <a16:creationId xmlns:a16="http://schemas.microsoft.com/office/drawing/2014/main" id="{DFD0C675-A901-44AF-A96E-4BEF67B24A9B}"/>
                </a:ext>
              </a:extLst>
            </p:cNvPr>
            <p:cNvSpPr/>
            <p:nvPr/>
          </p:nvSpPr>
          <p:spPr>
            <a:xfrm flipH="1">
              <a:off x="7805219" y="2168501"/>
              <a:ext cx="75625" cy="9533"/>
            </a:xfrm>
            <a:custGeom>
              <a:avLst/>
              <a:gdLst/>
              <a:ahLst/>
              <a:cxnLst/>
              <a:rect l="l" t="t" r="r" b="b"/>
              <a:pathLst>
                <a:path w="587" h="74" extrusionOk="0">
                  <a:moveTo>
                    <a:pt x="550" y="1"/>
                  </a:moveTo>
                  <a:cubicBezTo>
                    <a:pt x="377" y="11"/>
                    <a:pt x="210" y="16"/>
                    <a:pt x="37" y="16"/>
                  </a:cubicBezTo>
                  <a:cubicBezTo>
                    <a:pt x="1" y="16"/>
                    <a:pt x="1" y="74"/>
                    <a:pt x="37" y="74"/>
                  </a:cubicBezTo>
                  <a:cubicBezTo>
                    <a:pt x="210" y="74"/>
                    <a:pt x="377" y="74"/>
                    <a:pt x="550" y="58"/>
                  </a:cubicBezTo>
                  <a:cubicBezTo>
                    <a:pt x="587" y="58"/>
                    <a:pt x="587" y="1"/>
                    <a:pt x="550"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325;p43">
              <a:extLst>
                <a:ext uri="{FF2B5EF4-FFF2-40B4-BE49-F238E27FC236}">
                  <a16:creationId xmlns:a16="http://schemas.microsoft.com/office/drawing/2014/main" id="{EFFB4032-440D-489B-9E52-004BB9C21E57}"/>
                </a:ext>
              </a:extLst>
            </p:cNvPr>
            <p:cNvSpPr/>
            <p:nvPr/>
          </p:nvSpPr>
          <p:spPr>
            <a:xfrm flipH="1">
              <a:off x="7809986" y="2142863"/>
              <a:ext cx="61453" cy="9662"/>
            </a:xfrm>
            <a:custGeom>
              <a:avLst/>
              <a:gdLst/>
              <a:ahLst/>
              <a:cxnLst/>
              <a:rect l="l" t="t" r="r" b="b"/>
              <a:pathLst>
                <a:path w="477" h="75" extrusionOk="0">
                  <a:moveTo>
                    <a:pt x="440" y="1"/>
                  </a:moveTo>
                  <a:cubicBezTo>
                    <a:pt x="304" y="1"/>
                    <a:pt x="174" y="11"/>
                    <a:pt x="43" y="11"/>
                  </a:cubicBezTo>
                  <a:cubicBezTo>
                    <a:pt x="1" y="17"/>
                    <a:pt x="1" y="74"/>
                    <a:pt x="43" y="74"/>
                  </a:cubicBezTo>
                  <a:cubicBezTo>
                    <a:pt x="174" y="69"/>
                    <a:pt x="304" y="58"/>
                    <a:pt x="440" y="58"/>
                  </a:cubicBezTo>
                  <a:cubicBezTo>
                    <a:pt x="477" y="58"/>
                    <a:pt x="477" y="1"/>
                    <a:pt x="440"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326;p43">
              <a:extLst>
                <a:ext uri="{FF2B5EF4-FFF2-40B4-BE49-F238E27FC236}">
                  <a16:creationId xmlns:a16="http://schemas.microsoft.com/office/drawing/2014/main" id="{DC4566BF-CC5B-4309-A45D-3FC940A65983}"/>
                </a:ext>
              </a:extLst>
            </p:cNvPr>
            <p:cNvSpPr/>
            <p:nvPr/>
          </p:nvSpPr>
          <p:spPr>
            <a:xfrm flipH="1">
              <a:off x="7801869" y="2200839"/>
              <a:ext cx="78974" cy="8245"/>
            </a:xfrm>
            <a:custGeom>
              <a:avLst/>
              <a:gdLst/>
              <a:ahLst/>
              <a:cxnLst/>
              <a:rect l="l" t="t" r="r" b="b"/>
              <a:pathLst>
                <a:path w="613" h="64" extrusionOk="0">
                  <a:moveTo>
                    <a:pt x="33" y="1"/>
                  </a:moveTo>
                  <a:cubicBezTo>
                    <a:pt x="1" y="1"/>
                    <a:pt x="2" y="53"/>
                    <a:pt x="37" y="58"/>
                  </a:cubicBezTo>
                  <a:cubicBezTo>
                    <a:pt x="97" y="62"/>
                    <a:pt x="156" y="63"/>
                    <a:pt x="215" y="63"/>
                  </a:cubicBezTo>
                  <a:cubicBezTo>
                    <a:pt x="334" y="63"/>
                    <a:pt x="452" y="58"/>
                    <a:pt x="571" y="58"/>
                  </a:cubicBezTo>
                  <a:cubicBezTo>
                    <a:pt x="613" y="58"/>
                    <a:pt x="613" y="1"/>
                    <a:pt x="571" y="1"/>
                  </a:cubicBezTo>
                  <a:cubicBezTo>
                    <a:pt x="452" y="1"/>
                    <a:pt x="334" y="6"/>
                    <a:pt x="215" y="6"/>
                  </a:cubicBezTo>
                  <a:cubicBezTo>
                    <a:pt x="156" y="6"/>
                    <a:pt x="97" y="4"/>
                    <a:pt x="37" y="1"/>
                  </a:cubicBezTo>
                  <a:cubicBezTo>
                    <a:pt x="36" y="1"/>
                    <a:pt x="34" y="1"/>
                    <a:pt x="33"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327;p43">
              <a:extLst>
                <a:ext uri="{FF2B5EF4-FFF2-40B4-BE49-F238E27FC236}">
                  <a16:creationId xmlns:a16="http://schemas.microsoft.com/office/drawing/2014/main" id="{2F498D39-D9B4-44DA-9667-435F6724C0A8}"/>
                </a:ext>
              </a:extLst>
            </p:cNvPr>
            <p:cNvSpPr/>
            <p:nvPr/>
          </p:nvSpPr>
          <p:spPr>
            <a:xfrm flipH="1">
              <a:off x="7354942" y="1865871"/>
              <a:ext cx="96496" cy="10951"/>
            </a:xfrm>
            <a:custGeom>
              <a:avLst/>
              <a:gdLst/>
              <a:ahLst/>
              <a:cxnLst/>
              <a:rect l="l" t="t" r="r" b="b"/>
              <a:pathLst>
                <a:path w="749" h="85" extrusionOk="0">
                  <a:moveTo>
                    <a:pt x="33" y="0"/>
                  </a:moveTo>
                  <a:cubicBezTo>
                    <a:pt x="1" y="0"/>
                    <a:pt x="2" y="53"/>
                    <a:pt x="37" y="58"/>
                  </a:cubicBezTo>
                  <a:cubicBezTo>
                    <a:pt x="262" y="79"/>
                    <a:pt x="487" y="63"/>
                    <a:pt x="712" y="84"/>
                  </a:cubicBezTo>
                  <a:cubicBezTo>
                    <a:pt x="749" y="84"/>
                    <a:pt x="749" y="27"/>
                    <a:pt x="712" y="27"/>
                  </a:cubicBezTo>
                  <a:cubicBezTo>
                    <a:pt x="487" y="6"/>
                    <a:pt x="262" y="21"/>
                    <a:pt x="37" y="1"/>
                  </a:cubicBezTo>
                  <a:cubicBezTo>
                    <a:pt x="35" y="0"/>
                    <a:pt x="34" y="0"/>
                    <a:pt x="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328;p43">
              <a:extLst>
                <a:ext uri="{FF2B5EF4-FFF2-40B4-BE49-F238E27FC236}">
                  <a16:creationId xmlns:a16="http://schemas.microsoft.com/office/drawing/2014/main" id="{CD449A61-80BA-409C-A739-81FB5AFE325E}"/>
                </a:ext>
              </a:extLst>
            </p:cNvPr>
            <p:cNvSpPr/>
            <p:nvPr/>
          </p:nvSpPr>
          <p:spPr>
            <a:xfrm flipH="1">
              <a:off x="7369758" y="1841650"/>
              <a:ext cx="62097" cy="9533"/>
            </a:xfrm>
            <a:custGeom>
              <a:avLst/>
              <a:gdLst/>
              <a:ahLst/>
              <a:cxnLst/>
              <a:rect l="l" t="t" r="r" b="b"/>
              <a:pathLst>
                <a:path w="482" h="74" extrusionOk="0">
                  <a:moveTo>
                    <a:pt x="445" y="0"/>
                  </a:moveTo>
                  <a:cubicBezTo>
                    <a:pt x="309" y="0"/>
                    <a:pt x="173" y="11"/>
                    <a:pt x="37" y="16"/>
                  </a:cubicBezTo>
                  <a:cubicBezTo>
                    <a:pt x="0" y="16"/>
                    <a:pt x="0" y="73"/>
                    <a:pt x="37" y="73"/>
                  </a:cubicBezTo>
                  <a:cubicBezTo>
                    <a:pt x="173" y="73"/>
                    <a:pt x="309" y="63"/>
                    <a:pt x="445" y="58"/>
                  </a:cubicBezTo>
                  <a:cubicBezTo>
                    <a:pt x="482" y="58"/>
                    <a:pt x="482" y="0"/>
                    <a:pt x="4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329;p43">
              <a:extLst>
                <a:ext uri="{FF2B5EF4-FFF2-40B4-BE49-F238E27FC236}">
                  <a16:creationId xmlns:a16="http://schemas.microsoft.com/office/drawing/2014/main" id="{D8994F2D-CB90-49E4-9905-2B01839F6F6A}"/>
                </a:ext>
              </a:extLst>
            </p:cNvPr>
            <p:cNvSpPr/>
            <p:nvPr/>
          </p:nvSpPr>
          <p:spPr>
            <a:xfrm flipH="1">
              <a:off x="7387280" y="1896147"/>
              <a:ext cx="82968" cy="9920"/>
            </a:xfrm>
            <a:custGeom>
              <a:avLst/>
              <a:gdLst/>
              <a:ahLst/>
              <a:cxnLst/>
              <a:rect l="l" t="t" r="r" b="b"/>
              <a:pathLst>
                <a:path w="644" h="77" extrusionOk="0">
                  <a:moveTo>
                    <a:pt x="32" y="1"/>
                  </a:moveTo>
                  <a:cubicBezTo>
                    <a:pt x="0" y="1"/>
                    <a:pt x="2" y="54"/>
                    <a:pt x="37" y="59"/>
                  </a:cubicBezTo>
                  <a:cubicBezTo>
                    <a:pt x="141" y="73"/>
                    <a:pt x="247" y="76"/>
                    <a:pt x="354" y="76"/>
                  </a:cubicBezTo>
                  <a:cubicBezTo>
                    <a:pt x="438" y="76"/>
                    <a:pt x="523" y="74"/>
                    <a:pt x="607" y="74"/>
                  </a:cubicBezTo>
                  <a:cubicBezTo>
                    <a:pt x="644" y="74"/>
                    <a:pt x="644" y="11"/>
                    <a:pt x="607" y="11"/>
                  </a:cubicBezTo>
                  <a:cubicBezTo>
                    <a:pt x="523" y="14"/>
                    <a:pt x="437" y="16"/>
                    <a:pt x="352" y="16"/>
                  </a:cubicBezTo>
                  <a:cubicBezTo>
                    <a:pt x="246" y="16"/>
                    <a:pt x="141" y="13"/>
                    <a:pt x="37" y="1"/>
                  </a:cubicBezTo>
                  <a:cubicBezTo>
                    <a:pt x="35" y="1"/>
                    <a:pt x="33" y="1"/>
                    <a:pt x="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1084713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97"/>
        <p:cNvGrpSpPr/>
        <p:nvPr/>
      </p:nvGrpSpPr>
      <p:grpSpPr>
        <a:xfrm>
          <a:off x="0" y="0"/>
          <a:ext cx="0" cy="0"/>
          <a:chOff x="0" y="0"/>
          <a:chExt cx="0" cy="0"/>
        </a:xfrm>
      </p:grpSpPr>
      <p:sp>
        <p:nvSpPr>
          <p:cNvPr id="1798" name="Google Shape;1798;p54"/>
          <p:cNvSpPr txBox="1">
            <a:spLocks noGrp="1"/>
          </p:cNvSpPr>
          <p:nvPr>
            <p:ph type="title"/>
          </p:nvPr>
        </p:nvSpPr>
        <p:spPr>
          <a:xfrm>
            <a:off x="3681775" y="495400"/>
            <a:ext cx="5236500" cy="2895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6200" b="1" dirty="0"/>
              <a:t>04</a:t>
            </a:r>
            <a:br>
              <a:rPr lang="en-GB" sz="6200" dirty="0"/>
            </a:br>
            <a:r>
              <a:rPr lang="en-GB" sz="4000" b="1" dirty="0"/>
              <a:t>System Require</a:t>
            </a:r>
            <a:endParaRPr sz="4000" b="1" dirty="0"/>
          </a:p>
        </p:txBody>
      </p:sp>
      <p:sp>
        <p:nvSpPr>
          <p:cNvPr id="1799" name="Google Shape;1799;p54"/>
          <p:cNvSpPr txBox="1">
            <a:spLocks noGrp="1"/>
          </p:cNvSpPr>
          <p:nvPr>
            <p:ph type="subTitle" idx="1"/>
          </p:nvPr>
        </p:nvSpPr>
        <p:spPr>
          <a:xfrm flipH="1">
            <a:off x="3681675" y="3940125"/>
            <a:ext cx="5236500" cy="946200"/>
          </a:xfrm>
          <a:prstGeom prst="rect">
            <a:avLst/>
          </a:prstGeom>
        </p:spPr>
        <p:txBody>
          <a:bodyPr spcFirstLastPara="1" wrap="square" lIns="91425" tIns="91425" rIns="90000" bIns="91425" anchor="ctr" anchorCtr="0">
            <a:noAutofit/>
          </a:bodyPr>
          <a:lstStyle/>
          <a:p>
            <a:pPr marL="0" lvl="0" indent="0" algn="ctr" rtl="0">
              <a:spcBef>
                <a:spcPts val="0"/>
              </a:spcBef>
              <a:spcAft>
                <a:spcPts val="1200"/>
              </a:spcAft>
              <a:buNone/>
            </a:pPr>
            <a:r>
              <a:rPr lang="en-US" sz="1800" b="1" dirty="0"/>
              <a:t>Diagram</a:t>
            </a:r>
            <a:endParaRPr sz="1800" b="1"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80"/>
        <p:cNvGrpSpPr/>
        <p:nvPr/>
      </p:nvGrpSpPr>
      <p:grpSpPr>
        <a:xfrm>
          <a:off x="0" y="0"/>
          <a:ext cx="0" cy="0"/>
          <a:chOff x="0" y="0"/>
          <a:chExt cx="0" cy="0"/>
        </a:xfrm>
      </p:grpSpPr>
      <p:sp>
        <p:nvSpPr>
          <p:cNvPr id="2281" name="Google Shape;2281;p66"/>
          <p:cNvSpPr txBox="1">
            <a:spLocks noGrp="1"/>
          </p:cNvSpPr>
          <p:nvPr>
            <p:ph type="body" idx="4294967295"/>
          </p:nvPr>
        </p:nvSpPr>
        <p:spPr>
          <a:xfrm>
            <a:off x="2060033" y="1693319"/>
            <a:ext cx="2508600" cy="730800"/>
          </a:xfrm>
          <a:prstGeom prst="rect">
            <a:avLst/>
          </a:prstGeom>
        </p:spPr>
        <p:txBody>
          <a:bodyPr spcFirstLastPara="1" wrap="square" lIns="91425" tIns="91425" rIns="91425" bIns="91425" anchor="t" anchorCtr="0">
            <a:normAutofit fontScale="55000" lnSpcReduction="20000"/>
          </a:bodyPr>
          <a:lstStyle/>
          <a:p>
            <a:pPr marL="0" lvl="0" indent="0" algn="l" rtl="0">
              <a:spcBef>
                <a:spcPts val="0"/>
              </a:spcBef>
              <a:spcAft>
                <a:spcPts val="0"/>
              </a:spcAft>
              <a:buNone/>
            </a:pPr>
            <a:r>
              <a:rPr lang="en-GB"/>
              <a:t>Mars is actually a</a:t>
            </a:r>
            <a:endParaRPr/>
          </a:p>
          <a:p>
            <a:pPr marL="0" lvl="0" indent="0" algn="l" rtl="0">
              <a:spcBef>
                <a:spcPts val="1200"/>
              </a:spcBef>
              <a:spcAft>
                <a:spcPts val="1200"/>
              </a:spcAft>
              <a:buNone/>
            </a:pPr>
            <a:r>
              <a:rPr lang="en-GB"/>
              <a:t>very cold place</a:t>
            </a:r>
            <a:endParaRPr/>
          </a:p>
        </p:txBody>
      </p:sp>
      <p:sp>
        <p:nvSpPr>
          <p:cNvPr id="2282" name="Google Shape;2282;p66"/>
          <p:cNvSpPr txBox="1">
            <a:spLocks noGrp="1"/>
          </p:cNvSpPr>
          <p:nvPr>
            <p:ph type="title"/>
          </p:nvPr>
        </p:nvSpPr>
        <p:spPr>
          <a:xfrm>
            <a:off x="744750" y="616350"/>
            <a:ext cx="7612500" cy="575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dirty="0"/>
              <a:t>Use case</a:t>
            </a:r>
            <a:endParaRPr dirty="0"/>
          </a:p>
        </p:txBody>
      </p:sp>
      <p:sp>
        <p:nvSpPr>
          <p:cNvPr id="2283" name="Google Shape;2283;p66"/>
          <p:cNvSpPr txBox="1">
            <a:spLocks noGrp="1"/>
          </p:cNvSpPr>
          <p:nvPr>
            <p:ph type="subTitle" idx="1"/>
          </p:nvPr>
        </p:nvSpPr>
        <p:spPr>
          <a:xfrm>
            <a:off x="2058750" y="1314850"/>
            <a:ext cx="2509800" cy="378600"/>
          </a:xfrm>
          <a:prstGeom prst="rect">
            <a:avLst/>
          </a:prstGeom>
        </p:spPr>
        <p:txBody>
          <a:bodyPr spcFirstLastPara="1" wrap="square" lIns="91425" tIns="91425" rIns="180000" bIns="91425" anchor="ctr" anchorCtr="0">
            <a:noAutofit/>
          </a:bodyPr>
          <a:lstStyle/>
          <a:p>
            <a:pPr marL="0" marR="0" lvl="0" indent="0" algn="l" rtl="0">
              <a:spcBef>
                <a:spcPts val="0"/>
              </a:spcBef>
              <a:spcAft>
                <a:spcPts val="0"/>
              </a:spcAft>
              <a:buNone/>
            </a:pPr>
            <a:r>
              <a:rPr lang="en-GB" dirty="0"/>
              <a:t>UC1</a:t>
            </a:r>
            <a:endParaRPr dirty="0"/>
          </a:p>
        </p:txBody>
      </p:sp>
      <p:sp>
        <p:nvSpPr>
          <p:cNvPr id="2284" name="Google Shape;2284;p66"/>
          <p:cNvSpPr txBox="1">
            <a:spLocks noGrp="1"/>
          </p:cNvSpPr>
          <p:nvPr>
            <p:ph type="body" idx="4294967295"/>
          </p:nvPr>
        </p:nvSpPr>
        <p:spPr>
          <a:xfrm>
            <a:off x="2059776" y="2806518"/>
            <a:ext cx="2509200" cy="730800"/>
          </a:xfrm>
          <a:prstGeom prst="rect">
            <a:avLst/>
          </a:prstGeom>
        </p:spPr>
        <p:txBody>
          <a:bodyPr spcFirstLastPara="1" wrap="square" lIns="91425" tIns="91425" rIns="91425" bIns="91425" anchor="t" anchorCtr="0">
            <a:normAutofit fontScale="55000" lnSpcReduction="20000"/>
          </a:bodyPr>
          <a:lstStyle/>
          <a:p>
            <a:pPr marL="0" lvl="0" indent="0" algn="l" rtl="0">
              <a:spcBef>
                <a:spcPts val="0"/>
              </a:spcBef>
              <a:spcAft>
                <a:spcPts val="0"/>
              </a:spcAft>
              <a:buNone/>
            </a:pPr>
            <a:r>
              <a:rPr lang="en-GB"/>
              <a:t>It’s the farthest planet</a:t>
            </a:r>
            <a:endParaRPr/>
          </a:p>
          <a:p>
            <a:pPr marL="0" lvl="0" indent="0" algn="l" rtl="0">
              <a:spcBef>
                <a:spcPts val="1200"/>
              </a:spcBef>
              <a:spcAft>
                <a:spcPts val="1200"/>
              </a:spcAft>
              <a:buNone/>
            </a:pPr>
            <a:r>
              <a:rPr lang="en-GB"/>
              <a:t>from the Sun</a:t>
            </a:r>
            <a:endParaRPr/>
          </a:p>
        </p:txBody>
      </p:sp>
      <p:sp>
        <p:nvSpPr>
          <p:cNvPr id="2285" name="Google Shape;2285;p66"/>
          <p:cNvSpPr txBox="1">
            <a:spLocks noGrp="1"/>
          </p:cNvSpPr>
          <p:nvPr>
            <p:ph type="subTitle" idx="2"/>
          </p:nvPr>
        </p:nvSpPr>
        <p:spPr>
          <a:xfrm>
            <a:off x="2058750" y="2428377"/>
            <a:ext cx="2508600" cy="378600"/>
          </a:xfrm>
          <a:prstGeom prst="rect">
            <a:avLst/>
          </a:prstGeom>
        </p:spPr>
        <p:txBody>
          <a:bodyPr spcFirstLastPara="1" wrap="square" lIns="91425" tIns="91425" rIns="180000" bIns="91425" anchor="ctr" anchorCtr="0">
            <a:noAutofit/>
          </a:bodyPr>
          <a:lstStyle/>
          <a:p>
            <a:pPr marL="0" marR="0" lvl="0" indent="0" algn="l" rtl="0">
              <a:spcBef>
                <a:spcPts val="0"/>
              </a:spcBef>
              <a:spcAft>
                <a:spcPts val="1200"/>
              </a:spcAft>
              <a:buNone/>
            </a:pPr>
            <a:r>
              <a:rPr lang="en-US" dirty="0">
                <a:solidFill>
                  <a:srgbClr val="191919"/>
                </a:solidFill>
                <a:latin typeface="Oxanium "/>
                <a:ea typeface="Bebas Neue"/>
                <a:cs typeface="Bebas Neue"/>
                <a:sym typeface="Bebas Neue"/>
              </a:rPr>
              <a:t>UC3</a:t>
            </a:r>
            <a:endParaRPr dirty="0">
              <a:solidFill>
                <a:srgbClr val="191919"/>
              </a:solidFill>
              <a:latin typeface="Oxanium "/>
              <a:ea typeface="Bebas Neue"/>
              <a:cs typeface="Bebas Neue"/>
              <a:sym typeface="Bebas Neue"/>
            </a:endParaRPr>
          </a:p>
        </p:txBody>
      </p:sp>
      <p:sp>
        <p:nvSpPr>
          <p:cNvPr id="2286" name="Google Shape;2286;p66"/>
          <p:cNvSpPr txBox="1">
            <a:spLocks noGrp="1"/>
          </p:cNvSpPr>
          <p:nvPr>
            <p:ph type="body" idx="4294967295"/>
          </p:nvPr>
        </p:nvSpPr>
        <p:spPr>
          <a:xfrm>
            <a:off x="2060033" y="3919724"/>
            <a:ext cx="2508600" cy="730800"/>
          </a:xfrm>
          <a:prstGeom prst="rect">
            <a:avLst/>
          </a:prstGeom>
        </p:spPr>
        <p:txBody>
          <a:bodyPr spcFirstLastPara="1" wrap="square" lIns="91425" tIns="91425" rIns="91425" bIns="91425" anchor="t" anchorCtr="0">
            <a:normAutofit fontScale="55000" lnSpcReduction="20000"/>
          </a:bodyPr>
          <a:lstStyle/>
          <a:p>
            <a:pPr marL="0" lvl="0" indent="0" algn="l" rtl="0">
              <a:spcBef>
                <a:spcPts val="0"/>
              </a:spcBef>
              <a:spcAft>
                <a:spcPts val="0"/>
              </a:spcAft>
              <a:buNone/>
            </a:pPr>
            <a:r>
              <a:rPr lang="en-GB"/>
              <a:t>Neptune is the farthest</a:t>
            </a:r>
            <a:endParaRPr/>
          </a:p>
          <a:p>
            <a:pPr marL="0" lvl="0" indent="0" algn="l" rtl="0">
              <a:spcBef>
                <a:spcPts val="1200"/>
              </a:spcBef>
              <a:spcAft>
                <a:spcPts val="1200"/>
              </a:spcAft>
              <a:buNone/>
            </a:pPr>
            <a:r>
              <a:rPr lang="en-GB"/>
              <a:t>planet from the Sun</a:t>
            </a:r>
            <a:endParaRPr/>
          </a:p>
        </p:txBody>
      </p:sp>
      <p:sp>
        <p:nvSpPr>
          <p:cNvPr id="2287" name="Google Shape;2287;p66"/>
          <p:cNvSpPr txBox="1">
            <a:spLocks noGrp="1"/>
          </p:cNvSpPr>
          <p:nvPr>
            <p:ph type="subTitle" idx="3"/>
          </p:nvPr>
        </p:nvSpPr>
        <p:spPr>
          <a:xfrm>
            <a:off x="2058750" y="3541254"/>
            <a:ext cx="2509800" cy="378600"/>
          </a:xfrm>
          <a:prstGeom prst="rect">
            <a:avLst/>
          </a:prstGeom>
        </p:spPr>
        <p:txBody>
          <a:bodyPr spcFirstLastPara="1" wrap="square" lIns="91425" tIns="91425" rIns="91425" bIns="91425" anchor="ctr" anchorCtr="0">
            <a:noAutofit/>
          </a:bodyPr>
          <a:lstStyle/>
          <a:p>
            <a:pPr marL="0" lvl="0" indent="0" algn="l" rtl="0">
              <a:spcBef>
                <a:spcPts val="0"/>
              </a:spcBef>
              <a:spcAft>
                <a:spcPts val="1200"/>
              </a:spcAft>
              <a:buNone/>
            </a:pPr>
            <a:r>
              <a:rPr lang="en-GB" dirty="0"/>
              <a:t>UC5</a:t>
            </a:r>
            <a:endParaRPr dirty="0"/>
          </a:p>
        </p:txBody>
      </p:sp>
      <p:sp>
        <p:nvSpPr>
          <p:cNvPr id="2288" name="Google Shape;2288;p66"/>
          <p:cNvSpPr txBox="1">
            <a:spLocks noGrp="1"/>
          </p:cNvSpPr>
          <p:nvPr>
            <p:ph type="body" idx="4294967295"/>
          </p:nvPr>
        </p:nvSpPr>
        <p:spPr>
          <a:xfrm>
            <a:off x="5884309" y="1693639"/>
            <a:ext cx="2508000" cy="730800"/>
          </a:xfrm>
          <a:prstGeom prst="rect">
            <a:avLst/>
          </a:prstGeom>
        </p:spPr>
        <p:txBody>
          <a:bodyPr spcFirstLastPara="1" wrap="square" lIns="91425" tIns="91425" rIns="91425" bIns="91425" anchor="t" anchorCtr="0">
            <a:normAutofit fontScale="92500"/>
          </a:bodyPr>
          <a:lstStyle/>
          <a:p>
            <a:pPr marL="0" lvl="0" indent="0" algn="l" rtl="0">
              <a:spcBef>
                <a:spcPts val="0"/>
              </a:spcBef>
              <a:spcAft>
                <a:spcPts val="1200"/>
              </a:spcAft>
              <a:buNone/>
            </a:pPr>
            <a:r>
              <a:rPr lang="en-GB"/>
              <a:t>It’s the closest planet to the Sun</a:t>
            </a:r>
            <a:endParaRPr/>
          </a:p>
        </p:txBody>
      </p:sp>
      <p:sp>
        <p:nvSpPr>
          <p:cNvPr id="2289" name="Google Shape;2289;p66"/>
          <p:cNvSpPr txBox="1">
            <a:spLocks noGrp="1"/>
          </p:cNvSpPr>
          <p:nvPr>
            <p:ph type="subTitle" idx="4"/>
          </p:nvPr>
        </p:nvSpPr>
        <p:spPr>
          <a:xfrm>
            <a:off x="5883026" y="1315175"/>
            <a:ext cx="2509200" cy="378600"/>
          </a:xfrm>
          <a:prstGeom prst="rect">
            <a:avLst/>
          </a:prstGeom>
        </p:spPr>
        <p:txBody>
          <a:bodyPr spcFirstLastPara="1" wrap="square" lIns="91425" tIns="91425" rIns="180000" bIns="91425" anchor="ctr" anchorCtr="0">
            <a:noAutofit/>
          </a:bodyPr>
          <a:lstStyle/>
          <a:p>
            <a:pPr marL="0" marR="0" lvl="0" indent="0" algn="l" rtl="0">
              <a:spcBef>
                <a:spcPts val="0"/>
              </a:spcBef>
              <a:spcAft>
                <a:spcPts val="0"/>
              </a:spcAft>
              <a:buNone/>
            </a:pPr>
            <a:r>
              <a:rPr lang="en-GB" dirty="0"/>
              <a:t>UC2</a:t>
            </a:r>
            <a:endParaRPr dirty="0"/>
          </a:p>
        </p:txBody>
      </p:sp>
      <p:sp>
        <p:nvSpPr>
          <p:cNvPr id="2290" name="Google Shape;2290;p66"/>
          <p:cNvSpPr txBox="1">
            <a:spLocks noGrp="1"/>
          </p:cNvSpPr>
          <p:nvPr>
            <p:ph type="body" idx="4294967295"/>
          </p:nvPr>
        </p:nvSpPr>
        <p:spPr>
          <a:xfrm>
            <a:off x="5884309" y="2807169"/>
            <a:ext cx="2508000" cy="730800"/>
          </a:xfrm>
          <a:prstGeom prst="rect">
            <a:avLst/>
          </a:prstGeom>
        </p:spPr>
        <p:txBody>
          <a:bodyPr spcFirstLastPara="1" wrap="square" lIns="91425" tIns="91425" rIns="91425" bIns="91425" anchor="t" anchorCtr="0">
            <a:normAutofit fontScale="92500" lnSpcReduction="20000"/>
          </a:bodyPr>
          <a:lstStyle/>
          <a:p>
            <a:pPr marL="0" lvl="0" indent="0" algn="l" rtl="0">
              <a:spcBef>
                <a:spcPts val="0"/>
              </a:spcBef>
              <a:spcAft>
                <a:spcPts val="1200"/>
              </a:spcAft>
              <a:buNone/>
            </a:pPr>
            <a:r>
              <a:rPr lang="en-GB"/>
              <a:t>Saturn is the ringed one and a gas giant</a:t>
            </a:r>
            <a:endParaRPr/>
          </a:p>
        </p:txBody>
      </p:sp>
      <p:sp>
        <p:nvSpPr>
          <p:cNvPr id="2291" name="Google Shape;2291;p66"/>
          <p:cNvSpPr txBox="1">
            <a:spLocks noGrp="1"/>
          </p:cNvSpPr>
          <p:nvPr>
            <p:ph type="subTitle" idx="5"/>
          </p:nvPr>
        </p:nvSpPr>
        <p:spPr>
          <a:xfrm>
            <a:off x="5883026" y="2428705"/>
            <a:ext cx="2509200" cy="378600"/>
          </a:xfrm>
          <a:prstGeom prst="rect">
            <a:avLst/>
          </a:prstGeom>
        </p:spPr>
        <p:txBody>
          <a:bodyPr spcFirstLastPara="1" wrap="square" lIns="91425" tIns="91425" rIns="180000" bIns="91425" anchor="ctr" anchorCtr="0">
            <a:noAutofit/>
          </a:bodyPr>
          <a:lstStyle/>
          <a:p>
            <a:pPr marL="0" marR="0" lvl="0" indent="0" algn="l" rtl="0">
              <a:spcBef>
                <a:spcPts val="0"/>
              </a:spcBef>
              <a:spcAft>
                <a:spcPts val="1200"/>
              </a:spcAft>
              <a:buNone/>
            </a:pPr>
            <a:r>
              <a:rPr lang="en-GB" dirty="0"/>
              <a:t>UC4</a:t>
            </a:r>
            <a:endParaRPr dirty="0"/>
          </a:p>
        </p:txBody>
      </p:sp>
      <p:sp>
        <p:nvSpPr>
          <p:cNvPr id="2292" name="Google Shape;2292;p66"/>
          <p:cNvSpPr txBox="1">
            <a:spLocks noGrp="1"/>
          </p:cNvSpPr>
          <p:nvPr>
            <p:ph type="body" idx="4294967295"/>
          </p:nvPr>
        </p:nvSpPr>
        <p:spPr>
          <a:xfrm>
            <a:off x="5883796" y="3920049"/>
            <a:ext cx="2508300" cy="730800"/>
          </a:xfrm>
          <a:prstGeom prst="rect">
            <a:avLst/>
          </a:prstGeom>
        </p:spPr>
        <p:txBody>
          <a:bodyPr spcFirstLastPara="1" wrap="square" lIns="91425" tIns="91425" rIns="91425" bIns="91425" anchor="t" anchorCtr="0">
            <a:normAutofit/>
          </a:bodyPr>
          <a:lstStyle/>
          <a:p>
            <a:pPr marL="0" marR="164100" lvl="0" indent="0" algn="l" rtl="0">
              <a:lnSpc>
                <a:spcPct val="100000"/>
              </a:lnSpc>
              <a:spcBef>
                <a:spcPts val="0"/>
              </a:spcBef>
              <a:spcAft>
                <a:spcPts val="0"/>
              </a:spcAft>
              <a:buNone/>
            </a:pPr>
            <a:r>
              <a:rPr lang="en-GB"/>
              <a:t>Jupiter is the biggest planet of them all</a:t>
            </a:r>
            <a:endParaRPr/>
          </a:p>
        </p:txBody>
      </p:sp>
      <p:sp>
        <p:nvSpPr>
          <p:cNvPr id="2293" name="Google Shape;2293;p66"/>
          <p:cNvSpPr txBox="1">
            <a:spLocks noGrp="1"/>
          </p:cNvSpPr>
          <p:nvPr>
            <p:ph type="subTitle" idx="6"/>
          </p:nvPr>
        </p:nvSpPr>
        <p:spPr>
          <a:xfrm>
            <a:off x="5883026" y="3541585"/>
            <a:ext cx="2509200" cy="378600"/>
          </a:xfrm>
          <a:prstGeom prst="rect">
            <a:avLst/>
          </a:prstGeom>
        </p:spPr>
        <p:txBody>
          <a:bodyPr spcFirstLastPara="1" wrap="square" lIns="91425" tIns="91425" rIns="180000" bIns="91425" anchor="ctr" anchorCtr="0">
            <a:noAutofit/>
          </a:bodyPr>
          <a:lstStyle/>
          <a:p>
            <a:pPr marL="0" marR="0" lvl="0" indent="0" algn="l" rtl="0">
              <a:spcBef>
                <a:spcPts val="0"/>
              </a:spcBef>
              <a:spcAft>
                <a:spcPts val="1200"/>
              </a:spcAft>
              <a:buNone/>
            </a:pPr>
            <a:r>
              <a:rPr lang="en-GB" dirty="0"/>
              <a:t>UC6</a:t>
            </a:r>
            <a:endParaRPr dirty="0"/>
          </a:p>
        </p:txBody>
      </p:sp>
      <p:grpSp>
        <p:nvGrpSpPr>
          <p:cNvPr id="2294" name="Google Shape;2294;p66"/>
          <p:cNvGrpSpPr/>
          <p:nvPr/>
        </p:nvGrpSpPr>
        <p:grpSpPr>
          <a:xfrm>
            <a:off x="4912938" y="1555212"/>
            <a:ext cx="625097" cy="628353"/>
            <a:chOff x="4912938" y="1555212"/>
            <a:chExt cx="625097" cy="628353"/>
          </a:xfrm>
        </p:grpSpPr>
        <p:sp>
          <p:nvSpPr>
            <p:cNvPr id="2295" name="Google Shape;2295;p66"/>
            <p:cNvSpPr/>
            <p:nvPr/>
          </p:nvSpPr>
          <p:spPr>
            <a:xfrm>
              <a:off x="4912938" y="1556885"/>
              <a:ext cx="625097" cy="625004"/>
            </a:xfrm>
            <a:custGeom>
              <a:avLst/>
              <a:gdLst/>
              <a:ahLst/>
              <a:cxnLst/>
              <a:rect l="l" t="t" r="r" b="b"/>
              <a:pathLst>
                <a:path w="8781" h="8780" extrusionOk="0">
                  <a:moveTo>
                    <a:pt x="4391" y="0"/>
                  </a:moveTo>
                  <a:cubicBezTo>
                    <a:pt x="1968" y="0"/>
                    <a:pt x="1" y="1967"/>
                    <a:pt x="1" y="4390"/>
                  </a:cubicBezTo>
                  <a:cubicBezTo>
                    <a:pt x="1" y="6817"/>
                    <a:pt x="1968" y="8779"/>
                    <a:pt x="4391" y="8779"/>
                  </a:cubicBezTo>
                  <a:cubicBezTo>
                    <a:pt x="6813" y="8779"/>
                    <a:pt x="8780" y="6817"/>
                    <a:pt x="8780" y="4390"/>
                  </a:cubicBezTo>
                  <a:cubicBezTo>
                    <a:pt x="8780" y="1967"/>
                    <a:pt x="6813" y="0"/>
                    <a:pt x="4391" y="0"/>
                  </a:cubicBezTo>
                  <a:close/>
                </a:path>
              </a:pathLst>
            </a:custGeom>
            <a:solidFill>
              <a:schemeClr val="accent1"/>
            </a:solidFill>
            <a:ln w="9525" cap="flat" cmpd="sng">
              <a:solidFill>
                <a:srgbClr val="1B1B1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66"/>
            <p:cNvSpPr/>
            <p:nvPr/>
          </p:nvSpPr>
          <p:spPr>
            <a:xfrm>
              <a:off x="5222102" y="1862450"/>
              <a:ext cx="229864" cy="321116"/>
            </a:xfrm>
            <a:custGeom>
              <a:avLst/>
              <a:gdLst/>
              <a:ahLst/>
              <a:cxnLst/>
              <a:rect l="l" t="t" r="r" b="b"/>
              <a:pathLst>
                <a:path w="3229" h="4511" extrusionOk="0">
                  <a:moveTo>
                    <a:pt x="504" y="1"/>
                  </a:moveTo>
                  <a:cubicBezTo>
                    <a:pt x="438" y="1"/>
                    <a:pt x="379" y="20"/>
                    <a:pt x="320" y="61"/>
                  </a:cubicBezTo>
                  <a:cubicBezTo>
                    <a:pt x="435" y="401"/>
                    <a:pt x="430" y="684"/>
                    <a:pt x="314" y="993"/>
                  </a:cubicBezTo>
                  <a:cubicBezTo>
                    <a:pt x="178" y="1364"/>
                    <a:pt x="1" y="1605"/>
                    <a:pt x="16" y="2034"/>
                  </a:cubicBezTo>
                  <a:cubicBezTo>
                    <a:pt x="32" y="2541"/>
                    <a:pt x="351" y="2897"/>
                    <a:pt x="456" y="3352"/>
                  </a:cubicBezTo>
                  <a:cubicBezTo>
                    <a:pt x="532" y="3710"/>
                    <a:pt x="36" y="4510"/>
                    <a:pt x="376" y="4510"/>
                  </a:cubicBezTo>
                  <a:cubicBezTo>
                    <a:pt x="385" y="4510"/>
                    <a:pt x="394" y="4510"/>
                    <a:pt x="403" y="4509"/>
                  </a:cubicBezTo>
                  <a:cubicBezTo>
                    <a:pt x="2072" y="4331"/>
                    <a:pt x="2768" y="3614"/>
                    <a:pt x="3229" y="3138"/>
                  </a:cubicBezTo>
                  <a:cubicBezTo>
                    <a:pt x="3166" y="2939"/>
                    <a:pt x="3061" y="2588"/>
                    <a:pt x="2810" y="2400"/>
                  </a:cubicBezTo>
                  <a:cubicBezTo>
                    <a:pt x="2413" y="2091"/>
                    <a:pt x="1999" y="2233"/>
                    <a:pt x="1560" y="2112"/>
                  </a:cubicBezTo>
                  <a:cubicBezTo>
                    <a:pt x="566" y="1840"/>
                    <a:pt x="880" y="684"/>
                    <a:pt x="607" y="14"/>
                  </a:cubicBezTo>
                  <a:cubicBezTo>
                    <a:pt x="571" y="6"/>
                    <a:pt x="537" y="1"/>
                    <a:pt x="504" y="1"/>
                  </a:cubicBezTo>
                  <a:close/>
                </a:path>
              </a:pathLst>
            </a:custGeom>
            <a:solidFill>
              <a:schemeClr val="accent2"/>
            </a:solidFill>
            <a:ln w="9525" cap="flat" cmpd="sng">
              <a:solidFill>
                <a:srgbClr val="1B1B1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66"/>
            <p:cNvSpPr/>
            <p:nvPr/>
          </p:nvSpPr>
          <p:spPr>
            <a:xfrm>
              <a:off x="5307027" y="1670604"/>
              <a:ext cx="231003" cy="247297"/>
            </a:xfrm>
            <a:custGeom>
              <a:avLst/>
              <a:gdLst/>
              <a:ahLst/>
              <a:cxnLst/>
              <a:rect l="l" t="t" r="r" b="b"/>
              <a:pathLst>
                <a:path w="3245" h="3474" extrusionOk="0">
                  <a:moveTo>
                    <a:pt x="2204" y="1"/>
                  </a:moveTo>
                  <a:cubicBezTo>
                    <a:pt x="2093" y="1"/>
                    <a:pt x="1991" y="91"/>
                    <a:pt x="1847" y="167"/>
                  </a:cubicBezTo>
                  <a:cubicBezTo>
                    <a:pt x="1335" y="439"/>
                    <a:pt x="874" y="810"/>
                    <a:pt x="586" y="1328"/>
                  </a:cubicBezTo>
                  <a:cubicBezTo>
                    <a:pt x="471" y="1532"/>
                    <a:pt x="440" y="1788"/>
                    <a:pt x="356" y="2013"/>
                  </a:cubicBezTo>
                  <a:cubicBezTo>
                    <a:pt x="314" y="2149"/>
                    <a:pt x="304" y="2280"/>
                    <a:pt x="278" y="2411"/>
                  </a:cubicBezTo>
                  <a:cubicBezTo>
                    <a:pt x="273" y="2431"/>
                    <a:pt x="263" y="2474"/>
                    <a:pt x="262" y="2474"/>
                  </a:cubicBezTo>
                  <a:cubicBezTo>
                    <a:pt x="262" y="2474"/>
                    <a:pt x="262" y="2474"/>
                    <a:pt x="262" y="2474"/>
                  </a:cubicBezTo>
                  <a:cubicBezTo>
                    <a:pt x="0" y="2589"/>
                    <a:pt x="110" y="2955"/>
                    <a:pt x="241" y="3128"/>
                  </a:cubicBezTo>
                  <a:cubicBezTo>
                    <a:pt x="444" y="3387"/>
                    <a:pt x="796" y="3473"/>
                    <a:pt x="1113" y="3473"/>
                  </a:cubicBezTo>
                  <a:cubicBezTo>
                    <a:pt x="1122" y="3473"/>
                    <a:pt x="1132" y="3473"/>
                    <a:pt x="1141" y="3473"/>
                  </a:cubicBezTo>
                  <a:cubicBezTo>
                    <a:pt x="1816" y="3463"/>
                    <a:pt x="1643" y="2835"/>
                    <a:pt x="1905" y="2411"/>
                  </a:cubicBezTo>
                  <a:cubicBezTo>
                    <a:pt x="1999" y="2265"/>
                    <a:pt x="2109" y="2113"/>
                    <a:pt x="2287" y="2066"/>
                  </a:cubicBezTo>
                  <a:cubicBezTo>
                    <a:pt x="2305" y="2062"/>
                    <a:pt x="2323" y="2060"/>
                    <a:pt x="2339" y="2060"/>
                  </a:cubicBezTo>
                  <a:cubicBezTo>
                    <a:pt x="2426" y="2060"/>
                    <a:pt x="2490" y="2108"/>
                    <a:pt x="2569" y="2113"/>
                  </a:cubicBezTo>
                  <a:cubicBezTo>
                    <a:pt x="2571" y="2113"/>
                    <a:pt x="2573" y="2113"/>
                    <a:pt x="2575" y="2113"/>
                  </a:cubicBezTo>
                  <a:cubicBezTo>
                    <a:pt x="2757" y="2113"/>
                    <a:pt x="3031" y="1893"/>
                    <a:pt x="3176" y="1893"/>
                  </a:cubicBezTo>
                  <a:cubicBezTo>
                    <a:pt x="3194" y="1893"/>
                    <a:pt x="3210" y="1896"/>
                    <a:pt x="3223" y="1904"/>
                  </a:cubicBezTo>
                  <a:cubicBezTo>
                    <a:pt x="3244" y="1626"/>
                    <a:pt x="2658" y="303"/>
                    <a:pt x="2365" y="67"/>
                  </a:cubicBezTo>
                  <a:cubicBezTo>
                    <a:pt x="2306" y="20"/>
                    <a:pt x="2254" y="1"/>
                    <a:pt x="2204" y="1"/>
                  </a:cubicBezTo>
                  <a:close/>
                </a:path>
              </a:pathLst>
            </a:custGeom>
            <a:solidFill>
              <a:schemeClr val="accent2"/>
            </a:solidFill>
            <a:ln w="9525" cap="flat" cmpd="sng">
              <a:solidFill>
                <a:srgbClr val="1B1B1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66"/>
            <p:cNvSpPr/>
            <p:nvPr/>
          </p:nvSpPr>
          <p:spPr>
            <a:xfrm>
              <a:off x="4958000" y="1555212"/>
              <a:ext cx="416162" cy="252849"/>
            </a:xfrm>
            <a:custGeom>
              <a:avLst/>
              <a:gdLst/>
              <a:ahLst/>
              <a:cxnLst/>
              <a:rect l="l" t="t" r="r" b="b"/>
              <a:pathLst>
                <a:path w="5846" h="3552" extrusionOk="0">
                  <a:moveTo>
                    <a:pt x="3887" y="1"/>
                  </a:moveTo>
                  <a:cubicBezTo>
                    <a:pt x="2509" y="1"/>
                    <a:pt x="850" y="635"/>
                    <a:pt x="1" y="2321"/>
                  </a:cubicBezTo>
                  <a:cubicBezTo>
                    <a:pt x="85" y="2311"/>
                    <a:pt x="158" y="2258"/>
                    <a:pt x="236" y="2227"/>
                  </a:cubicBezTo>
                  <a:cubicBezTo>
                    <a:pt x="440" y="2154"/>
                    <a:pt x="676" y="2112"/>
                    <a:pt x="890" y="2101"/>
                  </a:cubicBezTo>
                  <a:cubicBezTo>
                    <a:pt x="921" y="2100"/>
                    <a:pt x="952" y="2099"/>
                    <a:pt x="982" y="2099"/>
                  </a:cubicBezTo>
                  <a:cubicBezTo>
                    <a:pt x="1572" y="2099"/>
                    <a:pt x="2094" y="2382"/>
                    <a:pt x="2612" y="2640"/>
                  </a:cubicBezTo>
                  <a:cubicBezTo>
                    <a:pt x="2852" y="2761"/>
                    <a:pt x="3093" y="2876"/>
                    <a:pt x="3318" y="3017"/>
                  </a:cubicBezTo>
                  <a:cubicBezTo>
                    <a:pt x="3496" y="3137"/>
                    <a:pt x="3611" y="3284"/>
                    <a:pt x="3768" y="3415"/>
                  </a:cubicBezTo>
                  <a:cubicBezTo>
                    <a:pt x="3878" y="3510"/>
                    <a:pt x="3992" y="3551"/>
                    <a:pt x="4105" y="3551"/>
                  </a:cubicBezTo>
                  <a:cubicBezTo>
                    <a:pt x="4367" y="3551"/>
                    <a:pt x="4617" y="3329"/>
                    <a:pt x="4767" y="3069"/>
                  </a:cubicBezTo>
                  <a:cubicBezTo>
                    <a:pt x="4945" y="2755"/>
                    <a:pt x="4856" y="2400"/>
                    <a:pt x="4862" y="2060"/>
                  </a:cubicBezTo>
                  <a:cubicBezTo>
                    <a:pt x="4867" y="1772"/>
                    <a:pt x="5066" y="1583"/>
                    <a:pt x="5306" y="1458"/>
                  </a:cubicBezTo>
                  <a:cubicBezTo>
                    <a:pt x="5469" y="1369"/>
                    <a:pt x="5678" y="1322"/>
                    <a:pt x="5762" y="1149"/>
                  </a:cubicBezTo>
                  <a:cubicBezTo>
                    <a:pt x="5845" y="977"/>
                    <a:pt x="5762" y="882"/>
                    <a:pt x="5683" y="741"/>
                  </a:cubicBezTo>
                  <a:cubicBezTo>
                    <a:pt x="5622" y="634"/>
                    <a:pt x="5590" y="422"/>
                    <a:pt x="5589" y="422"/>
                  </a:cubicBezTo>
                  <a:cubicBezTo>
                    <a:pt x="5589" y="422"/>
                    <a:pt x="5589" y="422"/>
                    <a:pt x="5589" y="422"/>
                  </a:cubicBezTo>
                  <a:lnTo>
                    <a:pt x="5589" y="411"/>
                  </a:lnTo>
                  <a:cubicBezTo>
                    <a:pt x="5176" y="154"/>
                    <a:pt x="4566" y="1"/>
                    <a:pt x="3887" y="1"/>
                  </a:cubicBezTo>
                  <a:close/>
                </a:path>
              </a:pathLst>
            </a:custGeom>
            <a:solidFill>
              <a:schemeClr val="accent2"/>
            </a:solidFill>
            <a:ln w="9525" cap="flat" cmpd="sng">
              <a:solidFill>
                <a:srgbClr val="1B1B1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66"/>
            <p:cNvSpPr/>
            <p:nvPr/>
          </p:nvSpPr>
          <p:spPr>
            <a:xfrm>
              <a:off x="4912938" y="1847073"/>
              <a:ext cx="199396" cy="301753"/>
            </a:xfrm>
            <a:custGeom>
              <a:avLst/>
              <a:gdLst/>
              <a:ahLst/>
              <a:cxnLst/>
              <a:rect l="l" t="t" r="r" b="b"/>
              <a:pathLst>
                <a:path w="2801" h="4239" extrusionOk="0">
                  <a:moveTo>
                    <a:pt x="1219" y="0"/>
                  </a:moveTo>
                  <a:cubicBezTo>
                    <a:pt x="1014" y="0"/>
                    <a:pt x="808" y="30"/>
                    <a:pt x="618" y="89"/>
                  </a:cubicBezTo>
                  <a:cubicBezTo>
                    <a:pt x="462" y="142"/>
                    <a:pt x="356" y="168"/>
                    <a:pt x="226" y="168"/>
                  </a:cubicBezTo>
                  <a:cubicBezTo>
                    <a:pt x="177" y="168"/>
                    <a:pt x="124" y="164"/>
                    <a:pt x="64" y="157"/>
                  </a:cubicBezTo>
                  <a:lnTo>
                    <a:pt x="64" y="157"/>
                  </a:lnTo>
                  <a:cubicBezTo>
                    <a:pt x="1" y="1010"/>
                    <a:pt x="383" y="3035"/>
                    <a:pt x="2470" y="4238"/>
                  </a:cubicBezTo>
                  <a:cubicBezTo>
                    <a:pt x="2633" y="4128"/>
                    <a:pt x="2727" y="3940"/>
                    <a:pt x="2695" y="3720"/>
                  </a:cubicBezTo>
                  <a:cubicBezTo>
                    <a:pt x="2669" y="3537"/>
                    <a:pt x="2617" y="3359"/>
                    <a:pt x="2570" y="3181"/>
                  </a:cubicBezTo>
                  <a:cubicBezTo>
                    <a:pt x="2486" y="2862"/>
                    <a:pt x="2502" y="2553"/>
                    <a:pt x="2533" y="2229"/>
                  </a:cubicBezTo>
                  <a:cubicBezTo>
                    <a:pt x="2575" y="1852"/>
                    <a:pt x="2779" y="1517"/>
                    <a:pt x="2790" y="1135"/>
                  </a:cubicBezTo>
                  <a:cubicBezTo>
                    <a:pt x="2800" y="597"/>
                    <a:pt x="2397" y="340"/>
                    <a:pt x="1947" y="141"/>
                  </a:cubicBezTo>
                  <a:cubicBezTo>
                    <a:pt x="1725" y="46"/>
                    <a:pt x="1472" y="0"/>
                    <a:pt x="1219" y="0"/>
                  </a:cubicBezTo>
                  <a:close/>
                </a:path>
              </a:pathLst>
            </a:custGeom>
            <a:solidFill>
              <a:schemeClr val="accent2"/>
            </a:solidFill>
            <a:ln w="9525" cap="flat" cmpd="sng">
              <a:solidFill>
                <a:srgbClr val="1B1B1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00" name="Google Shape;2300;p66"/>
          <p:cNvGrpSpPr/>
          <p:nvPr/>
        </p:nvGrpSpPr>
        <p:grpSpPr>
          <a:xfrm>
            <a:off x="1061600" y="1531425"/>
            <a:ext cx="629952" cy="629553"/>
            <a:chOff x="1061600" y="1531425"/>
            <a:chExt cx="629952" cy="629553"/>
          </a:xfrm>
        </p:grpSpPr>
        <p:sp>
          <p:nvSpPr>
            <p:cNvPr id="2301" name="Google Shape;2301;p66"/>
            <p:cNvSpPr/>
            <p:nvPr/>
          </p:nvSpPr>
          <p:spPr>
            <a:xfrm>
              <a:off x="1061600" y="1531425"/>
              <a:ext cx="629952" cy="629553"/>
            </a:xfrm>
            <a:custGeom>
              <a:avLst/>
              <a:gdLst/>
              <a:ahLst/>
              <a:cxnLst/>
              <a:rect l="l" t="t" r="r" b="b"/>
              <a:pathLst>
                <a:path w="8336" h="8331" extrusionOk="0">
                  <a:moveTo>
                    <a:pt x="4170" y="1"/>
                  </a:moveTo>
                  <a:cubicBezTo>
                    <a:pt x="1868" y="1"/>
                    <a:pt x="0" y="1863"/>
                    <a:pt x="0" y="4165"/>
                  </a:cubicBezTo>
                  <a:cubicBezTo>
                    <a:pt x="0" y="6467"/>
                    <a:pt x="1868" y="8330"/>
                    <a:pt x="4170" y="8330"/>
                  </a:cubicBezTo>
                  <a:cubicBezTo>
                    <a:pt x="6467" y="8330"/>
                    <a:pt x="8335" y="6467"/>
                    <a:pt x="8335" y="4165"/>
                  </a:cubicBezTo>
                  <a:cubicBezTo>
                    <a:pt x="8335" y="1863"/>
                    <a:pt x="6467" y="1"/>
                    <a:pt x="4170" y="1"/>
                  </a:cubicBezTo>
                  <a:close/>
                </a:path>
              </a:pathLst>
            </a:custGeom>
            <a:solidFill>
              <a:schemeClr val="accent1"/>
            </a:solidFill>
            <a:ln w="9525" cap="flat" cmpd="sng">
              <a:solidFill>
                <a:srgbClr val="1B1B1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66"/>
            <p:cNvSpPr/>
            <p:nvPr/>
          </p:nvSpPr>
          <p:spPr>
            <a:xfrm>
              <a:off x="1475008" y="1660838"/>
              <a:ext cx="45115" cy="133754"/>
            </a:xfrm>
            <a:custGeom>
              <a:avLst/>
              <a:gdLst/>
              <a:ahLst/>
              <a:cxnLst/>
              <a:rect l="l" t="t" r="r" b="b"/>
              <a:pathLst>
                <a:path w="597" h="1770" extrusionOk="0">
                  <a:moveTo>
                    <a:pt x="298" y="1"/>
                  </a:moveTo>
                  <a:cubicBezTo>
                    <a:pt x="131" y="1"/>
                    <a:pt x="0" y="399"/>
                    <a:pt x="0" y="885"/>
                  </a:cubicBezTo>
                  <a:cubicBezTo>
                    <a:pt x="0" y="1372"/>
                    <a:pt x="131" y="1769"/>
                    <a:pt x="298" y="1769"/>
                  </a:cubicBezTo>
                  <a:cubicBezTo>
                    <a:pt x="466" y="1769"/>
                    <a:pt x="597" y="1372"/>
                    <a:pt x="597" y="885"/>
                  </a:cubicBezTo>
                  <a:cubicBezTo>
                    <a:pt x="597" y="399"/>
                    <a:pt x="466" y="1"/>
                    <a:pt x="298" y="1"/>
                  </a:cubicBezTo>
                  <a:close/>
                </a:path>
              </a:pathLst>
            </a:custGeom>
            <a:solidFill>
              <a:schemeClr val="lt2"/>
            </a:solidFill>
            <a:ln w="9525" cap="flat" cmpd="sng">
              <a:solidFill>
                <a:srgbClr val="1B1B1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66"/>
            <p:cNvSpPr/>
            <p:nvPr/>
          </p:nvSpPr>
          <p:spPr>
            <a:xfrm>
              <a:off x="1573397" y="1770408"/>
              <a:ext cx="21462" cy="42771"/>
            </a:xfrm>
            <a:custGeom>
              <a:avLst/>
              <a:gdLst/>
              <a:ahLst/>
              <a:cxnLst/>
              <a:rect l="l" t="t" r="r" b="b"/>
              <a:pathLst>
                <a:path w="284" h="566" extrusionOk="0">
                  <a:moveTo>
                    <a:pt x="142" y="0"/>
                  </a:moveTo>
                  <a:cubicBezTo>
                    <a:pt x="64" y="0"/>
                    <a:pt x="1" y="126"/>
                    <a:pt x="1" y="283"/>
                  </a:cubicBezTo>
                  <a:cubicBezTo>
                    <a:pt x="1" y="440"/>
                    <a:pt x="64" y="565"/>
                    <a:pt x="142" y="565"/>
                  </a:cubicBezTo>
                  <a:cubicBezTo>
                    <a:pt x="221" y="565"/>
                    <a:pt x="283" y="440"/>
                    <a:pt x="283" y="283"/>
                  </a:cubicBezTo>
                  <a:cubicBezTo>
                    <a:pt x="283" y="126"/>
                    <a:pt x="221" y="0"/>
                    <a:pt x="142" y="0"/>
                  </a:cubicBezTo>
                  <a:close/>
                </a:path>
              </a:pathLst>
            </a:custGeom>
            <a:solidFill>
              <a:schemeClr val="lt2"/>
            </a:solidFill>
            <a:ln w="9525" cap="flat" cmpd="sng">
              <a:solidFill>
                <a:srgbClr val="1B1B1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66"/>
            <p:cNvSpPr/>
            <p:nvPr/>
          </p:nvSpPr>
          <p:spPr>
            <a:xfrm>
              <a:off x="1464277" y="1922597"/>
              <a:ext cx="37256" cy="50706"/>
            </a:xfrm>
            <a:custGeom>
              <a:avLst/>
              <a:gdLst/>
              <a:ahLst/>
              <a:cxnLst/>
              <a:rect l="l" t="t" r="r" b="b"/>
              <a:pathLst>
                <a:path w="493" h="671" extrusionOk="0">
                  <a:moveTo>
                    <a:pt x="247" y="1"/>
                  </a:moveTo>
                  <a:cubicBezTo>
                    <a:pt x="111" y="1"/>
                    <a:pt x="1" y="147"/>
                    <a:pt x="1" y="335"/>
                  </a:cubicBezTo>
                  <a:cubicBezTo>
                    <a:pt x="1" y="519"/>
                    <a:pt x="111" y="670"/>
                    <a:pt x="247" y="670"/>
                  </a:cubicBezTo>
                  <a:cubicBezTo>
                    <a:pt x="383" y="670"/>
                    <a:pt x="493" y="519"/>
                    <a:pt x="493" y="335"/>
                  </a:cubicBezTo>
                  <a:cubicBezTo>
                    <a:pt x="493" y="147"/>
                    <a:pt x="383" y="1"/>
                    <a:pt x="247" y="1"/>
                  </a:cubicBezTo>
                  <a:close/>
                </a:path>
              </a:pathLst>
            </a:custGeom>
            <a:solidFill>
              <a:schemeClr val="lt2"/>
            </a:solidFill>
            <a:ln w="9525" cap="flat" cmpd="sng">
              <a:solidFill>
                <a:srgbClr val="1B1B1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05" name="Google Shape;2305;p66"/>
          <p:cNvGrpSpPr/>
          <p:nvPr/>
        </p:nvGrpSpPr>
        <p:grpSpPr>
          <a:xfrm>
            <a:off x="1086192" y="2662028"/>
            <a:ext cx="628205" cy="642429"/>
            <a:chOff x="1086192" y="2662028"/>
            <a:chExt cx="628205" cy="642429"/>
          </a:xfrm>
        </p:grpSpPr>
        <p:sp>
          <p:nvSpPr>
            <p:cNvPr id="2306" name="Google Shape;2306;p66"/>
            <p:cNvSpPr/>
            <p:nvPr/>
          </p:nvSpPr>
          <p:spPr>
            <a:xfrm>
              <a:off x="1086197" y="2671521"/>
              <a:ext cx="628200" cy="628506"/>
            </a:xfrm>
            <a:custGeom>
              <a:avLst/>
              <a:gdLst/>
              <a:ahLst/>
              <a:cxnLst/>
              <a:rect l="l" t="t" r="r" b="b"/>
              <a:pathLst>
                <a:path w="2214" h="2215" extrusionOk="0">
                  <a:moveTo>
                    <a:pt x="1104" y="1"/>
                  </a:moveTo>
                  <a:cubicBezTo>
                    <a:pt x="497" y="1"/>
                    <a:pt x="0" y="498"/>
                    <a:pt x="0" y="1110"/>
                  </a:cubicBezTo>
                  <a:cubicBezTo>
                    <a:pt x="0" y="1722"/>
                    <a:pt x="497" y="2214"/>
                    <a:pt x="1104" y="2214"/>
                  </a:cubicBezTo>
                  <a:cubicBezTo>
                    <a:pt x="1716" y="2214"/>
                    <a:pt x="2213" y="1722"/>
                    <a:pt x="2213" y="1110"/>
                  </a:cubicBezTo>
                  <a:cubicBezTo>
                    <a:pt x="2213" y="498"/>
                    <a:pt x="1716" y="1"/>
                    <a:pt x="1104" y="1"/>
                  </a:cubicBezTo>
                  <a:close/>
                </a:path>
              </a:pathLst>
            </a:custGeom>
            <a:solidFill>
              <a:schemeClr val="lt2"/>
            </a:solidFill>
            <a:ln w="9525" cap="flat" cmpd="sng">
              <a:solidFill>
                <a:srgbClr val="1B1B1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66"/>
            <p:cNvSpPr/>
            <p:nvPr/>
          </p:nvSpPr>
          <p:spPr>
            <a:xfrm>
              <a:off x="1126665" y="2771439"/>
              <a:ext cx="587728" cy="262008"/>
            </a:xfrm>
            <a:custGeom>
              <a:avLst/>
              <a:gdLst/>
              <a:ahLst/>
              <a:cxnLst/>
              <a:rect l="l" t="t" r="r" b="b"/>
              <a:pathLst>
                <a:path w="6070" h="2706" extrusionOk="0">
                  <a:moveTo>
                    <a:pt x="456" y="1"/>
                  </a:moveTo>
                  <a:cubicBezTo>
                    <a:pt x="299" y="184"/>
                    <a:pt x="116" y="367"/>
                    <a:pt x="1" y="592"/>
                  </a:cubicBezTo>
                  <a:cubicBezTo>
                    <a:pt x="2444" y="2219"/>
                    <a:pt x="3841" y="2585"/>
                    <a:pt x="6012" y="2706"/>
                  </a:cubicBezTo>
                  <a:cubicBezTo>
                    <a:pt x="6070" y="2402"/>
                    <a:pt x="6044" y="2078"/>
                    <a:pt x="6012" y="1774"/>
                  </a:cubicBezTo>
                  <a:cubicBezTo>
                    <a:pt x="3862" y="1717"/>
                    <a:pt x="2250" y="1115"/>
                    <a:pt x="456" y="1"/>
                  </a:cubicBezTo>
                  <a:close/>
                </a:path>
              </a:pathLst>
            </a:custGeom>
            <a:solidFill>
              <a:schemeClr val="accent2"/>
            </a:solidFill>
            <a:ln w="9525" cap="flat" cmpd="sng">
              <a:solidFill>
                <a:srgbClr val="1B1B1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66"/>
            <p:cNvSpPr/>
            <p:nvPr/>
          </p:nvSpPr>
          <p:spPr>
            <a:xfrm>
              <a:off x="1126665" y="2771439"/>
              <a:ext cx="587728" cy="262008"/>
            </a:xfrm>
            <a:custGeom>
              <a:avLst/>
              <a:gdLst/>
              <a:ahLst/>
              <a:cxnLst/>
              <a:rect l="l" t="t" r="r" b="b"/>
              <a:pathLst>
                <a:path w="6070" h="2706" fill="none" extrusionOk="0">
                  <a:moveTo>
                    <a:pt x="6012" y="1774"/>
                  </a:moveTo>
                  <a:cubicBezTo>
                    <a:pt x="3862" y="1717"/>
                    <a:pt x="2250" y="1115"/>
                    <a:pt x="456" y="1"/>
                  </a:cubicBezTo>
                  <a:cubicBezTo>
                    <a:pt x="299" y="184"/>
                    <a:pt x="116" y="367"/>
                    <a:pt x="1" y="592"/>
                  </a:cubicBezTo>
                  <a:cubicBezTo>
                    <a:pt x="2444" y="2219"/>
                    <a:pt x="3841" y="2585"/>
                    <a:pt x="6012" y="2706"/>
                  </a:cubicBezTo>
                  <a:cubicBezTo>
                    <a:pt x="6070" y="2402"/>
                    <a:pt x="6044" y="2078"/>
                    <a:pt x="6012" y="1774"/>
                  </a:cubicBezTo>
                  <a:close/>
                </a:path>
              </a:pathLst>
            </a:custGeom>
            <a:solidFill>
              <a:schemeClr val="accent2"/>
            </a:solidFill>
            <a:ln w="4325" cap="flat" cmpd="sng">
              <a:solidFill>
                <a:srgbClr val="1B1B1B"/>
              </a:solidFill>
              <a:prstDash val="solid"/>
              <a:miter lim="523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66"/>
            <p:cNvSpPr/>
            <p:nvPr/>
          </p:nvSpPr>
          <p:spPr>
            <a:xfrm>
              <a:off x="1086192" y="2959375"/>
              <a:ext cx="548223" cy="274693"/>
            </a:xfrm>
            <a:custGeom>
              <a:avLst/>
              <a:gdLst/>
              <a:ahLst/>
              <a:cxnLst/>
              <a:rect l="l" t="t" r="r" b="b"/>
              <a:pathLst>
                <a:path w="5662" h="2837" extrusionOk="0">
                  <a:moveTo>
                    <a:pt x="21" y="1"/>
                  </a:moveTo>
                  <a:lnTo>
                    <a:pt x="21" y="1"/>
                  </a:lnTo>
                  <a:cubicBezTo>
                    <a:pt x="0" y="283"/>
                    <a:pt x="10" y="561"/>
                    <a:pt x="63" y="833"/>
                  </a:cubicBezTo>
                  <a:cubicBezTo>
                    <a:pt x="241" y="1016"/>
                    <a:pt x="440" y="1178"/>
                    <a:pt x="659" y="1319"/>
                  </a:cubicBezTo>
                  <a:cubicBezTo>
                    <a:pt x="1967" y="2151"/>
                    <a:pt x="3532" y="2376"/>
                    <a:pt x="5002" y="2779"/>
                  </a:cubicBezTo>
                  <a:cubicBezTo>
                    <a:pt x="5075" y="2800"/>
                    <a:pt x="5154" y="2816"/>
                    <a:pt x="5232" y="2837"/>
                  </a:cubicBezTo>
                  <a:cubicBezTo>
                    <a:pt x="5389" y="2716"/>
                    <a:pt x="5530" y="2585"/>
                    <a:pt x="5661" y="2434"/>
                  </a:cubicBezTo>
                  <a:cubicBezTo>
                    <a:pt x="5012" y="2266"/>
                    <a:pt x="4369" y="2041"/>
                    <a:pt x="3741" y="1801"/>
                  </a:cubicBezTo>
                  <a:cubicBezTo>
                    <a:pt x="2485" y="1267"/>
                    <a:pt x="1177" y="749"/>
                    <a:pt x="21" y="1"/>
                  </a:cubicBezTo>
                  <a:close/>
                </a:path>
              </a:pathLst>
            </a:custGeom>
            <a:solidFill>
              <a:schemeClr val="accent2"/>
            </a:solidFill>
            <a:ln w="9525" cap="flat" cmpd="sng">
              <a:solidFill>
                <a:srgbClr val="1B1B1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66"/>
            <p:cNvSpPr/>
            <p:nvPr/>
          </p:nvSpPr>
          <p:spPr>
            <a:xfrm>
              <a:off x="1086192" y="2959375"/>
              <a:ext cx="548223" cy="274693"/>
            </a:xfrm>
            <a:custGeom>
              <a:avLst/>
              <a:gdLst/>
              <a:ahLst/>
              <a:cxnLst/>
              <a:rect l="l" t="t" r="r" b="b"/>
              <a:pathLst>
                <a:path w="5662" h="2837" fill="none" extrusionOk="0">
                  <a:moveTo>
                    <a:pt x="5661" y="2434"/>
                  </a:moveTo>
                  <a:cubicBezTo>
                    <a:pt x="5012" y="2266"/>
                    <a:pt x="4369" y="2041"/>
                    <a:pt x="3741" y="1801"/>
                  </a:cubicBezTo>
                  <a:cubicBezTo>
                    <a:pt x="2485" y="1267"/>
                    <a:pt x="1177" y="749"/>
                    <a:pt x="21" y="1"/>
                  </a:cubicBezTo>
                  <a:cubicBezTo>
                    <a:pt x="0" y="283"/>
                    <a:pt x="10" y="561"/>
                    <a:pt x="63" y="833"/>
                  </a:cubicBezTo>
                  <a:cubicBezTo>
                    <a:pt x="241" y="1016"/>
                    <a:pt x="440" y="1178"/>
                    <a:pt x="659" y="1319"/>
                  </a:cubicBezTo>
                  <a:cubicBezTo>
                    <a:pt x="1967" y="2151"/>
                    <a:pt x="3532" y="2376"/>
                    <a:pt x="5002" y="2779"/>
                  </a:cubicBezTo>
                  <a:cubicBezTo>
                    <a:pt x="5075" y="2800"/>
                    <a:pt x="5154" y="2816"/>
                    <a:pt x="5232" y="2837"/>
                  </a:cubicBezTo>
                  <a:cubicBezTo>
                    <a:pt x="5389" y="2716"/>
                    <a:pt x="5530" y="2585"/>
                    <a:pt x="5661" y="2434"/>
                  </a:cubicBezTo>
                  <a:close/>
                </a:path>
              </a:pathLst>
            </a:custGeom>
            <a:solidFill>
              <a:schemeClr val="accent2"/>
            </a:solidFill>
            <a:ln w="4325" cap="flat" cmpd="sng">
              <a:solidFill>
                <a:srgbClr val="1B1B1B"/>
              </a:solidFill>
              <a:prstDash val="solid"/>
              <a:miter lim="523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66"/>
            <p:cNvSpPr/>
            <p:nvPr/>
          </p:nvSpPr>
          <p:spPr>
            <a:xfrm>
              <a:off x="1092776" y="2857612"/>
              <a:ext cx="610482" cy="315649"/>
            </a:xfrm>
            <a:custGeom>
              <a:avLst/>
              <a:gdLst/>
              <a:ahLst/>
              <a:cxnLst/>
              <a:rect l="l" t="t" r="r" b="b"/>
              <a:pathLst>
                <a:path w="6305" h="3260" extrusionOk="0">
                  <a:moveTo>
                    <a:pt x="251" y="0"/>
                  </a:moveTo>
                  <a:cubicBezTo>
                    <a:pt x="94" y="120"/>
                    <a:pt x="16" y="539"/>
                    <a:pt x="0" y="712"/>
                  </a:cubicBezTo>
                  <a:cubicBezTo>
                    <a:pt x="654" y="879"/>
                    <a:pt x="1292" y="1104"/>
                    <a:pt x="1920" y="1345"/>
                  </a:cubicBezTo>
                  <a:cubicBezTo>
                    <a:pt x="3176" y="1878"/>
                    <a:pt x="4615" y="2512"/>
                    <a:pt x="5771" y="3260"/>
                  </a:cubicBezTo>
                  <a:cubicBezTo>
                    <a:pt x="5891" y="3045"/>
                    <a:pt x="6305" y="2522"/>
                    <a:pt x="6258" y="2250"/>
                  </a:cubicBezTo>
                  <a:cubicBezTo>
                    <a:pt x="6080" y="2067"/>
                    <a:pt x="5227" y="1967"/>
                    <a:pt x="5002" y="1826"/>
                  </a:cubicBezTo>
                  <a:cubicBezTo>
                    <a:pt x="3270" y="1303"/>
                    <a:pt x="2135" y="769"/>
                    <a:pt x="665" y="366"/>
                  </a:cubicBezTo>
                  <a:cubicBezTo>
                    <a:pt x="586" y="345"/>
                    <a:pt x="330" y="21"/>
                    <a:pt x="251" y="0"/>
                  </a:cubicBezTo>
                  <a:close/>
                </a:path>
              </a:pathLst>
            </a:custGeom>
            <a:solidFill>
              <a:schemeClr val="accent2"/>
            </a:solidFill>
            <a:ln w="9525" cap="flat" cmpd="sng">
              <a:solidFill>
                <a:srgbClr val="1B1B1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66"/>
            <p:cNvSpPr/>
            <p:nvPr/>
          </p:nvSpPr>
          <p:spPr>
            <a:xfrm>
              <a:off x="1092776" y="2857612"/>
              <a:ext cx="610482" cy="315649"/>
            </a:xfrm>
            <a:custGeom>
              <a:avLst/>
              <a:gdLst/>
              <a:ahLst/>
              <a:cxnLst/>
              <a:rect l="l" t="t" r="r" b="b"/>
              <a:pathLst>
                <a:path w="6305" h="3260" fill="none" extrusionOk="0">
                  <a:moveTo>
                    <a:pt x="0" y="712"/>
                  </a:moveTo>
                  <a:cubicBezTo>
                    <a:pt x="654" y="879"/>
                    <a:pt x="1292" y="1104"/>
                    <a:pt x="1920" y="1345"/>
                  </a:cubicBezTo>
                  <a:cubicBezTo>
                    <a:pt x="3176" y="1878"/>
                    <a:pt x="4615" y="2512"/>
                    <a:pt x="5771" y="3260"/>
                  </a:cubicBezTo>
                  <a:cubicBezTo>
                    <a:pt x="5891" y="3045"/>
                    <a:pt x="6305" y="2522"/>
                    <a:pt x="6258" y="2250"/>
                  </a:cubicBezTo>
                  <a:cubicBezTo>
                    <a:pt x="6080" y="2067"/>
                    <a:pt x="5227" y="1967"/>
                    <a:pt x="5002" y="1826"/>
                  </a:cubicBezTo>
                  <a:cubicBezTo>
                    <a:pt x="3270" y="1303"/>
                    <a:pt x="2135" y="769"/>
                    <a:pt x="665" y="366"/>
                  </a:cubicBezTo>
                  <a:cubicBezTo>
                    <a:pt x="586" y="345"/>
                    <a:pt x="330" y="21"/>
                    <a:pt x="251" y="0"/>
                  </a:cubicBezTo>
                  <a:cubicBezTo>
                    <a:pt x="94" y="120"/>
                    <a:pt x="16" y="539"/>
                    <a:pt x="0" y="712"/>
                  </a:cubicBezTo>
                  <a:close/>
                </a:path>
              </a:pathLst>
            </a:custGeom>
            <a:solidFill>
              <a:schemeClr val="accent2"/>
            </a:solidFill>
            <a:ln w="4325" cap="flat" cmpd="sng">
              <a:solidFill>
                <a:srgbClr val="1B1B1B"/>
              </a:solidFill>
              <a:prstDash val="solid"/>
              <a:miter lim="523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66"/>
            <p:cNvSpPr/>
            <p:nvPr/>
          </p:nvSpPr>
          <p:spPr>
            <a:xfrm>
              <a:off x="1116014" y="3116907"/>
              <a:ext cx="322815" cy="182418"/>
            </a:xfrm>
            <a:custGeom>
              <a:avLst/>
              <a:gdLst/>
              <a:ahLst/>
              <a:cxnLst/>
              <a:rect l="l" t="t" r="r" b="b"/>
              <a:pathLst>
                <a:path w="3334" h="1884" extrusionOk="0">
                  <a:moveTo>
                    <a:pt x="1" y="1"/>
                  </a:moveTo>
                  <a:cubicBezTo>
                    <a:pt x="294" y="634"/>
                    <a:pt x="791" y="1178"/>
                    <a:pt x="1455" y="1523"/>
                  </a:cubicBezTo>
                  <a:cubicBezTo>
                    <a:pt x="1930" y="1767"/>
                    <a:pt x="2436" y="1883"/>
                    <a:pt x="2935" y="1883"/>
                  </a:cubicBezTo>
                  <a:cubicBezTo>
                    <a:pt x="3069" y="1883"/>
                    <a:pt x="3202" y="1875"/>
                    <a:pt x="3334" y="1858"/>
                  </a:cubicBezTo>
                  <a:cubicBezTo>
                    <a:pt x="1283" y="1440"/>
                    <a:pt x="890" y="613"/>
                    <a:pt x="1" y="1"/>
                  </a:cubicBezTo>
                  <a:close/>
                </a:path>
              </a:pathLst>
            </a:custGeom>
            <a:solidFill>
              <a:schemeClr val="accent2"/>
            </a:solidFill>
            <a:ln w="9525" cap="flat" cmpd="sng">
              <a:solidFill>
                <a:srgbClr val="1B1B1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66"/>
            <p:cNvSpPr/>
            <p:nvPr/>
          </p:nvSpPr>
          <p:spPr>
            <a:xfrm>
              <a:off x="1116014" y="3116907"/>
              <a:ext cx="322815" cy="187550"/>
            </a:xfrm>
            <a:custGeom>
              <a:avLst/>
              <a:gdLst/>
              <a:ahLst/>
              <a:cxnLst/>
              <a:rect l="l" t="t" r="r" b="b"/>
              <a:pathLst>
                <a:path w="3334" h="1937" fill="none" extrusionOk="0">
                  <a:moveTo>
                    <a:pt x="1" y="1"/>
                  </a:moveTo>
                  <a:cubicBezTo>
                    <a:pt x="294" y="634"/>
                    <a:pt x="791" y="1178"/>
                    <a:pt x="1455" y="1523"/>
                  </a:cubicBezTo>
                  <a:cubicBezTo>
                    <a:pt x="2057" y="1832"/>
                    <a:pt x="2711" y="1937"/>
                    <a:pt x="3334" y="1858"/>
                  </a:cubicBezTo>
                  <a:cubicBezTo>
                    <a:pt x="1283" y="1440"/>
                    <a:pt x="890" y="613"/>
                    <a:pt x="1" y="1"/>
                  </a:cubicBezTo>
                  <a:close/>
                </a:path>
              </a:pathLst>
            </a:custGeom>
            <a:solidFill>
              <a:schemeClr val="accent2"/>
            </a:solidFill>
            <a:ln w="4325" cap="flat" cmpd="sng">
              <a:solidFill>
                <a:srgbClr val="1B1B1B"/>
              </a:solidFill>
              <a:prstDash val="solid"/>
              <a:miter lim="523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66"/>
            <p:cNvSpPr/>
            <p:nvPr/>
          </p:nvSpPr>
          <p:spPr>
            <a:xfrm>
              <a:off x="1305499" y="2671710"/>
              <a:ext cx="368419" cy="167701"/>
            </a:xfrm>
            <a:custGeom>
              <a:avLst/>
              <a:gdLst/>
              <a:ahLst/>
              <a:cxnLst/>
              <a:rect l="l" t="t" r="r" b="b"/>
              <a:pathLst>
                <a:path w="3805" h="1732" extrusionOk="0">
                  <a:moveTo>
                    <a:pt x="991" y="0"/>
                  </a:moveTo>
                  <a:cubicBezTo>
                    <a:pt x="653" y="0"/>
                    <a:pt x="319" y="54"/>
                    <a:pt x="1" y="157"/>
                  </a:cubicBezTo>
                  <a:cubicBezTo>
                    <a:pt x="707" y="827"/>
                    <a:pt x="1455" y="1470"/>
                    <a:pt x="2433" y="1653"/>
                  </a:cubicBezTo>
                  <a:cubicBezTo>
                    <a:pt x="2688" y="1691"/>
                    <a:pt x="2948" y="1731"/>
                    <a:pt x="3206" y="1731"/>
                  </a:cubicBezTo>
                  <a:cubicBezTo>
                    <a:pt x="3408" y="1731"/>
                    <a:pt x="3609" y="1707"/>
                    <a:pt x="3804" y="1638"/>
                  </a:cubicBezTo>
                  <a:cubicBezTo>
                    <a:pt x="3501" y="1109"/>
                    <a:pt x="3051" y="664"/>
                    <a:pt x="2475" y="361"/>
                  </a:cubicBezTo>
                  <a:cubicBezTo>
                    <a:pt x="2000" y="117"/>
                    <a:pt x="1492" y="0"/>
                    <a:pt x="991" y="0"/>
                  </a:cubicBezTo>
                  <a:close/>
                </a:path>
              </a:pathLst>
            </a:custGeom>
            <a:solidFill>
              <a:schemeClr val="accent2"/>
            </a:solidFill>
            <a:ln w="9525" cap="flat" cmpd="sng">
              <a:solidFill>
                <a:srgbClr val="1B1B1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66"/>
            <p:cNvSpPr/>
            <p:nvPr/>
          </p:nvSpPr>
          <p:spPr>
            <a:xfrm>
              <a:off x="1305499" y="2662028"/>
              <a:ext cx="368419" cy="183483"/>
            </a:xfrm>
            <a:custGeom>
              <a:avLst/>
              <a:gdLst/>
              <a:ahLst/>
              <a:cxnLst/>
              <a:rect l="l" t="t" r="r" b="b"/>
              <a:pathLst>
                <a:path w="3805" h="1895" fill="none" extrusionOk="0">
                  <a:moveTo>
                    <a:pt x="2475" y="461"/>
                  </a:moveTo>
                  <a:cubicBezTo>
                    <a:pt x="1680" y="53"/>
                    <a:pt x="791" y="1"/>
                    <a:pt x="1" y="257"/>
                  </a:cubicBezTo>
                  <a:cubicBezTo>
                    <a:pt x="707" y="927"/>
                    <a:pt x="1455" y="1570"/>
                    <a:pt x="2433" y="1753"/>
                  </a:cubicBezTo>
                  <a:cubicBezTo>
                    <a:pt x="2889" y="1821"/>
                    <a:pt x="3360" y="1895"/>
                    <a:pt x="3804" y="1738"/>
                  </a:cubicBezTo>
                  <a:cubicBezTo>
                    <a:pt x="3501" y="1209"/>
                    <a:pt x="3051" y="764"/>
                    <a:pt x="2475" y="461"/>
                  </a:cubicBezTo>
                  <a:close/>
                </a:path>
              </a:pathLst>
            </a:custGeom>
            <a:solidFill>
              <a:schemeClr val="accent2"/>
            </a:solidFill>
            <a:ln w="4325" cap="flat" cmpd="sng">
              <a:solidFill>
                <a:srgbClr val="1B1B1B"/>
              </a:solidFill>
              <a:prstDash val="solid"/>
              <a:miter lim="523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17" name="Google Shape;2317;p66"/>
          <p:cNvGrpSpPr/>
          <p:nvPr/>
        </p:nvGrpSpPr>
        <p:grpSpPr>
          <a:xfrm>
            <a:off x="4911376" y="3775883"/>
            <a:ext cx="628221" cy="642429"/>
            <a:chOff x="4911376" y="3775883"/>
            <a:chExt cx="628221" cy="642429"/>
          </a:xfrm>
        </p:grpSpPr>
        <p:sp>
          <p:nvSpPr>
            <p:cNvPr id="2318" name="Google Shape;2318;p66"/>
            <p:cNvSpPr/>
            <p:nvPr/>
          </p:nvSpPr>
          <p:spPr>
            <a:xfrm>
              <a:off x="4911376" y="3785376"/>
              <a:ext cx="628200" cy="628506"/>
            </a:xfrm>
            <a:custGeom>
              <a:avLst/>
              <a:gdLst/>
              <a:ahLst/>
              <a:cxnLst/>
              <a:rect l="l" t="t" r="r" b="b"/>
              <a:pathLst>
                <a:path w="2214" h="2215" extrusionOk="0">
                  <a:moveTo>
                    <a:pt x="1104" y="1"/>
                  </a:moveTo>
                  <a:cubicBezTo>
                    <a:pt x="497" y="1"/>
                    <a:pt x="0" y="498"/>
                    <a:pt x="0" y="1110"/>
                  </a:cubicBezTo>
                  <a:cubicBezTo>
                    <a:pt x="0" y="1722"/>
                    <a:pt x="497" y="2214"/>
                    <a:pt x="1104" y="2214"/>
                  </a:cubicBezTo>
                  <a:cubicBezTo>
                    <a:pt x="1716" y="2214"/>
                    <a:pt x="2213" y="1722"/>
                    <a:pt x="2213" y="1110"/>
                  </a:cubicBezTo>
                  <a:cubicBezTo>
                    <a:pt x="2213" y="498"/>
                    <a:pt x="1716" y="1"/>
                    <a:pt x="1104" y="1"/>
                  </a:cubicBezTo>
                  <a:close/>
                </a:path>
              </a:pathLst>
            </a:custGeom>
            <a:solidFill>
              <a:schemeClr val="accent3"/>
            </a:solidFill>
            <a:ln w="9525" cap="flat" cmpd="sng">
              <a:solidFill>
                <a:srgbClr val="1B1B1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66"/>
            <p:cNvSpPr/>
            <p:nvPr/>
          </p:nvSpPr>
          <p:spPr>
            <a:xfrm>
              <a:off x="4951869" y="3885294"/>
              <a:ext cx="587728" cy="262008"/>
            </a:xfrm>
            <a:custGeom>
              <a:avLst/>
              <a:gdLst/>
              <a:ahLst/>
              <a:cxnLst/>
              <a:rect l="l" t="t" r="r" b="b"/>
              <a:pathLst>
                <a:path w="6070" h="2706" extrusionOk="0">
                  <a:moveTo>
                    <a:pt x="456" y="1"/>
                  </a:moveTo>
                  <a:cubicBezTo>
                    <a:pt x="299" y="184"/>
                    <a:pt x="116" y="367"/>
                    <a:pt x="1" y="592"/>
                  </a:cubicBezTo>
                  <a:cubicBezTo>
                    <a:pt x="2444" y="2219"/>
                    <a:pt x="3841" y="2585"/>
                    <a:pt x="6012" y="2706"/>
                  </a:cubicBezTo>
                  <a:cubicBezTo>
                    <a:pt x="6070" y="2402"/>
                    <a:pt x="6044" y="2078"/>
                    <a:pt x="6012" y="1774"/>
                  </a:cubicBezTo>
                  <a:cubicBezTo>
                    <a:pt x="3862" y="1717"/>
                    <a:pt x="2250" y="1115"/>
                    <a:pt x="456" y="1"/>
                  </a:cubicBezTo>
                  <a:close/>
                </a:path>
              </a:pathLst>
            </a:custGeom>
            <a:solidFill>
              <a:schemeClr val="lt2"/>
            </a:solidFill>
            <a:ln w="9525" cap="flat" cmpd="sng">
              <a:solidFill>
                <a:srgbClr val="1B1B1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66"/>
            <p:cNvSpPr/>
            <p:nvPr/>
          </p:nvSpPr>
          <p:spPr>
            <a:xfrm>
              <a:off x="4951869" y="3885294"/>
              <a:ext cx="587728" cy="262008"/>
            </a:xfrm>
            <a:custGeom>
              <a:avLst/>
              <a:gdLst/>
              <a:ahLst/>
              <a:cxnLst/>
              <a:rect l="l" t="t" r="r" b="b"/>
              <a:pathLst>
                <a:path w="6070" h="2706" fill="none" extrusionOk="0">
                  <a:moveTo>
                    <a:pt x="6012" y="1774"/>
                  </a:moveTo>
                  <a:cubicBezTo>
                    <a:pt x="3862" y="1717"/>
                    <a:pt x="2250" y="1115"/>
                    <a:pt x="456" y="1"/>
                  </a:cubicBezTo>
                  <a:cubicBezTo>
                    <a:pt x="299" y="184"/>
                    <a:pt x="116" y="367"/>
                    <a:pt x="1" y="592"/>
                  </a:cubicBezTo>
                  <a:cubicBezTo>
                    <a:pt x="2444" y="2219"/>
                    <a:pt x="3841" y="2585"/>
                    <a:pt x="6012" y="2706"/>
                  </a:cubicBezTo>
                  <a:cubicBezTo>
                    <a:pt x="6070" y="2402"/>
                    <a:pt x="6044" y="2078"/>
                    <a:pt x="6012" y="1774"/>
                  </a:cubicBezTo>
                  <a:close/>
                </a:path>
              </a:pathLst>
            </a:custGeom>
            <a:solidFill>
              <a:schemeClr val="lt2"/>
            </a:solidFill>
            <a:ln w="4325" cap="flat" cmpd="sng">
              <a:solidFill>
                <a:srgbClr val="1B1B1B"/>
              </a:solidFill>
              <a:prstDash val="solid"/>
              <a:miter lim="523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66"/>
            <p:cNvSpPr/>
            <p:nvPr/>
          </p:nvSpPr>
          <p:spPr>
            <a:xfrm>
              <a:off x="4911397" y="4073230"/>
              <a:ext cx="548223" cy="274693"/>
            </a:xfrm>
            <a:custGeom>
              <a:avLst/>
              <a:gdLst/>
              <a:ahLst/>
              <a:cxnLst/>
              <a:rect l="l" t="t" r="r" b="b"/>
              <a:pathLst>
                <a:path w="5662" h="2837" extrusionOk="0">
                  <a:moveTo>
                    <a:pt x="21" y="1"/>
                  </a:moveTo>
                  <a:lnTo>
                    <a:pt x="21" y="1"/>
                  </a:lnTo>
                  <a:cubicBezTo>
                    <a:pt x="0" y="283"/>
                    <a:pt x="10" y="561"/>
                    <a:pt x="63" y="833"/>
                  </a:cubicBezTo>
                  <a:cubicBezTo>
                    <a:pt x="241" y="1016"/>
                    <a:pt x="440" y="1178"/>
                    <a:pt x="659" y="1319"/>
                  </a:cubicBezTo>
                  <a:cubicBezTo>
                    <a:pt x="1967" y="2151"/>
                    <a:pt x="3532" y="2376"/>
                    <a:pt x="5002" y="2779"/>
                  </a:cubicBezTo>
                  <a:cubicBezTo>
                    <a:pt x="5075" y="2800"/>
                    <a:pt x="5154" y="2816"/>
                    <a:pt x="5232" y="2837"/>
                  </a:cubicBezTo>
                  <a:cubicBezTo>
                    <a:pt x="5389" y="2716"/>
                    <a:pt x="5530" y="2585"/>
                    <a:pt x="5661" y="2434"/>
                  </a:cubicBezTo>
                  <a:cubicBezTo>
                    <a:pt x="5012" y="2266"/>
                    <a:pt x="4369" y="2041"/>
                    <a:pt x="3741" y="1801"/>
                  </a:cubicBezTo>
                  <a:cubicBezTo>
                    <a:pt x="2485" y="1267"/>
                    <a:pt x="1177" y="749"/>
                    <a:pt x="21" y="1"/>
                  </a:cubicBezTo>
                  <a:close/>
                </a:path>
              </a:pathLst>
            </a:custGeom>
            <a:solidFill>
              <a:schemeClr val="lt2"/>
            </a:solidFill>
            <a:ln w="9525" cap="flat" cmpd="sng">
              <a:solidFill>
                <a:srgbClr val="1B1B1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66"/>
            <p:cNvSpPr/>
            <p:nvPr/>
          </p:nvSpPr>
          <p:spPr>
            <a:xfrm>
              <a:off x="4911397" y="4073230"/>
              <a:ext cx="548223" cy="274693"/>
            </a:xfrm>
            <a:custGeom>
              <a:avLst/>
              <a:gdLst/>
              <a:ahLst/>
              <a:cxnLst/>
              <a:rect l="l" t="t" r="r" b="b"/>
              <a:pathLst>
                <a:path w="5662" h="2837" fill="none" extrusionOk="0">
                  <a:moveTo>
                    <a:pt x="5661" y="2434"/>
                  </a:moveTo>
                  <a:cubicBezTo>
                    <a:pt x="5012" y="2266"/>
                    <a:pt x="4369" y="2041"/>
                    <a:pt x="3741" y="1801"/>
                  </a:cubicBezTo>
                  <a:cubicBezTo>
                    <a:pt x="2485" y="1267"/>
                    <a:pt x="1177" y="749"/>
                    <a:pt x="21" y="1"/>
                  </a:cubicBezTo>
                  <a:cubicBezTo>
                    <a:pt x="0" y="283"/>
                    <a:pt x="10" y="561"/>
                    <a:pt x="63" y="833"/>
                  </a:cubicBezTo>
                  <a:cubicBezTo>
                    <a:pt x="241" y="1016"/>
                    <a:pt x="440" y="1178"/>
                    <a:pt x="659" y="1319"/>
                  </a:cubicBezTo>
                  <a:cubicBezTo>
                    <a:pt x="1967" y="2151"/>
                    <a:pt x="3532" y="2376"/>
                    <a:pt x="5002" y="2779"/>
                  </a:cubicBezTo>
                  <a:cubicBezTo>
                    <a:pt x="5075" y="2800"/>
                    <a:pt x="5154" y="2816"/>
                    <a:pt x="5232" y="2837"/>
                  </a:cubicBezTo>
                  <a:cubicBezTo>
                    <a:pt x="5389" y="2716"/>
                    <a:pt x="5530" y="2585"/>
                    <a:pt x="5661" y="2434"/>
                  </a:cubicBezTo>
                  <a:close/>
                </a:path>
              </a:pathLst>
            </a:custGeom>
            <a:solidFill>
              <a:schemeClr val="lt2"/>
            </a:solidFill>
            <a:ln w="4325" cap="flat" cmpd="sng">
              <a:solidFill>
                <a:srgbClr val="1B1B1B"/>
              </a:solidFill>
              <a:prstDash val="solid"/>
              <a:miter lim="523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66"/>
            <p:cNvSpPr/>
            <p:nvPr/>
          </p:nvSpPr>
          <p:spPr>
            <a:xfrm>
              <a:off x="4917981" y="3971468"/>
              <a:ext cx="610482" cy="315650"/>
            </a:xfrm>
            <a:custGeom>
              <a:avLst/>
              <a:gdLst/>
              <a:ahLst/>
              <a:cxnLst/>
              <a:rect l="l" t="t" r="r" b="b"/>
              <a:pathLst>
                <a:path w="6305" h="3260" extrusionOk="0">
                  <a:moveTo>
                    <a:pt x="251" y="0"/>
                  </a:moveTo>
                  <a:cubicBezTo>
                    <a:pt x="94" y="120"/>
                    <a:pt x="16" y="539"/>
                    <a:pt x="0" y="712"/>
                  </a:cubicBezTo>
                  <a:cubicBezTo>
                    <a:pt x="654" y="879"/>
                    <a:pt x="1292" y="1104"/>
                    <a:pt x="1920" y="1345"/>
                  </a:cubicBezTo>
                  <a:cubicBezTo>
                    <a:pt x="3176" y="1878"/>
                    <a:pt x="4615" y="2512"/>
                    <a:pt x="5771" y="3260"/>
                  </a:cubicBezTo>
                  <a:cubicBezTo>
                    <a:pt x="5891" y="3045"/>
                    <a:pt x="6305" y="2522"/>
                    <a:pt x="6258" y="2250"/>
                  </a:cubicBezTo>
                  <a:cubicBezTo>
                    <a:pt x="6080" y="2067"/>
                    <a:pt x="5227" y="1967"/>
                    <a:pt x="5002" y="1826"/>
                  </a:cubicBezTo>
                  <a:cubicBezTo>
                    <a:pt x="3270" y="1303"/>
                    <a:pt x="2135" y="769"/>
                    <a:pt x="665" y="366"/>
                  </a:cubicBezTo>
                  <a:cubicBezTo>
                    <a:pt x="586" y="345"/>
                    <a:pt x="330" y="21"/>
                    <a:pt x="251" y="0"/>
                  </a:cubicBezTo>
                  <a:close/>
                </a:path>
              </a:pathLst>
            </a:custGeom>
            <a:solidFill>
              <a:schemeClr val="lt2"/>
            </a:solidFill>
            <a:ln w="9525" cap="flat" cmpd="sng">
              <a:solidFill>
                <a:srgbClr val="1B1B1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66"/>
            <p:cNvSpPr/>
            <p:nvPr/>
          </p:nvSpPr>
          <p:spPr>
            <a:xfrm>
              <a:off x="4917981" y="3971468"/>
              <a:ext cx="610482" cy="315650"/>
            </a:xfrm>
            <a:custGeom>
              <a:avLst/>
              <a:gdLst/>
              <a:ahLst/>
              <a:cxnLst/>
              <a:rect l="l" t="t" r="r" b="b"/>
              <a:pathLst>
                <a:path w="6305" h="3260" fill="none" extrusionOk="0">
                  <a:moveTo>
                    <a:pt x="0" y="712"/>
                  </a:moveTo>
                  <a:cubicBezTo>
                    <a:pt x="654" y="879"/>
                    <a:pt x="1292" y="1104"/>
                    <a:pt x="1920" y="1345"/>
                  </a:cubicBezTo>
                  <a:cubicBezTo>
                    <a:pt x="3176" y="1878"/>
                    <a:pt x="4615" y="2512"/>
                    <a:pt x="5771" y="3260"/>
                  </a:cubicBezTo>
                  <a:cubicBezTo>
                    <a:pt x="5891" y="3045"/>
                    <a:pt x="6305" y="2522"/>
                    <a:pt x="6258" y="2250"/>
                  </a:cubicBezTo>
                  <a:cubicBezTo>
                    <a:pt x="6080" y="2067"/>
                    <a:pt x="5227" y="1967"/>
                    <a:pt x="5002" y="1826"/>
                  </a:cubicBezTo>
                  <a:cubicBezTo>
                    <a:pt x="3270" y="1303"/>
                    <a:pt x="2135" y="769"/>
                    <a:pt x="665" y="366"/>
                  </a:cubicBezTo>
                  <a:cubicBezTo>
                    <a:pt x="586" y="345"/>
                    <a:pt x="330" y="21"/>
                    <a:pt x="251" y="0"/>
                  </a:cubicBezTo>
                  <a:cubicBezTo>
                    <a:pt x="94" y="120"/>
                    <a:pt x="16" y="539"/>
                    <a:pt x="0" y="712"/>
                  </a:cubicBezTo>
                  <a:close/>
                </a:path>
              </a:pathLst>
            </a:custGeom>
            <a:solidFill>
              <a:schemeClr val="lt2"/>
            </a:solidFill>
            <a:ln w="4325" cap="flat" cmpd="sng">
              <a:solidFill>
                <a:srgbClr val="1B1B1B"/>
              </a:solidFill>
              <a:prstDash val="solid"/>
              <a:miter lim="523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66"/>
            <p:cNvSpPr/>
            <p:nvPr/>
          </p:nvSpPr>
          <p:spPr>
            <a:xfrm>
              <a:off x="4941218" y="4230762"/>
              <a:ext cx="322815" cy="182418"/>
            </a:xfrm>
            <a:custGeom>
              <a:avLst/>
              <a:gdLst/>
              <a:ahLst/>
              <a:cxnLst/>
              <a:rect l="l" t="t" r="r" b="b"/>
              <a:pathLst>
                <a:path w="3334" h="1884" extrusionOk="0">
                  <a:moveTo>
                    <a:pt x="1" y="1"/>
                  </a:moveTo>
                  <a:cubicBezTo>
                    <a:pt x="294" y="634"/>
                    <a:pt x="791" y="1178"/>
                    <a:pt x="1455" y="1523"/>
                  </a:cubicBezTo>
                  <a:cubicBezTo>
                    <a:pt x="1930" y="1767"/>
                    <a:pt x="2436" y="1883"/>
                    <a:pt x="2935" y="1883"/>
                  </a:cubicBezTo>
                  <a:cubicBezTo>
                    <a:pt x="3069" y="1883"/>
                    <a:pt x="3202" y="1875"/>
                    <a:pt x="3334" y="1858"/>
                  </a:cubicBezTo>
                  <a:cubicBezTo>
                    <a:pt x="1283" y="1440"/>
                    <a:pt x="890" y="613"/>
                    <a:pt x="1" y="1"/>
                  </a:cubicBezTo>
                  <a:close/>
                </a:path>
              </a:pathLst>
            </a:custGeom>
            <a:solidFill>
              <a:schemeClr val="lt2"/>
            </a:solidFill>
            <a:ln w="9525" cap="flat" cmpd="sng">
              <a:solidFill>
                <a:srgbClr val="1B1B1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66"/>
            <p:cNvSpPr/>
            <p:nvPr/>
          </p:nvSpPr>
          <p:spPr>
            <a:xfrm>
              <a:off x="4941218" y="4230762"/>
              <a:ext cx="322815" cy="187550"/>
            </a:xfrm>
            <a:custGeom>
              <a:avLst/>
              <a:gdLst/>
              <a:ahLst/>
              <a:cxnLst/>
              <a:rect l="l" t="t" r="r" b="b"/>
              <a:pathLst>
                <a:path w="3334" h="1937" fill="none" extrusionOk="0">
                  <a:moveTo>
                    <a:pt x="1" y="1"/>
                  </a:moveTo>
                  <a:cubicBezTo>
                    <a:pt x="294" y="634"/>
                    <a:pt x="791" y="1178"/>
                    <a:pt x="1455" y="1523"/>
                  </a:cubicBezTo>
                  <a:cubicBezTo>
                    <a:pt x="2057" y="1832"/>
                    <a:pt x="2711" y="1937"/>
                    <a:pt x="3334" y="1858"/>
                  </a:cubicBezTo>
                  <a:cubicBezTo>
                    <a:pt x="1283" y="1440"/>
                    <a:pt x="890" y="613"/>
                    <a:pt x="1" y="1"/>
                  </a:cubicBezTo>
                  <a:close/>
                </a:path>
              </a:pathLst>
            </a:custGeom>
            <a:solidFill>
              <a:schemeClr val="lt2"/>
            </a:solidFill>
            <a:ln w="4325" cap="flat" cmpd="sng">
              <a:solidFill>
                <a:srgbClr val="1B1B1B"/>
              </a:solidFill>
              <a:prstDash val="solid"/>
              <a:miter lim="523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66"/>
            <p:cNvSpPr/>
            <p:nvPr/>
          </p:nvSpPr>
          <p:spPr>
            <a:xfrm>
              <a:off x="5130703" y="3785565"/>
              <a:ext cx="368419" cy="167701"/>
            </a:xfrm>
            <a:custGeom>
              <a:avLst/>
              <a:gdLst/>
              <a:ahLst/>
              <a:cxnLst/>
              <a:rect l="l" t="t" r="r" b="b"/>
              <a:pathLst>
                <a:path w="3805" h="1732" extrusionOk="0">
                  <a:moveTo>
                    <a:pt x="991" y="0"/>
                  </a:moveTo>
                  <a:cubicBezTo>
                    <a:pt x="653" y="0"/>
                    <a:pt x="319" y="54"/>
                    <a:pt x="1" y="157"/>
                  </a:cubicBezTo>
                  <a:cubicBezTo>
                    <a:pt x="707" y="827"/>
                    <a:pt x="1455" y="1470"/>
                    <a:pt x="2433" y="1653"/>
                  </a:cubicBezTo>
                  <a:cubicBezTo>
                    <a:pt x="2688" y="1691"/>
                    <a:pt x="2948" y="1731"/>
                    <a:pt x="3206" y="1731"/>
                  </a:cubicBezTo>
                  <a:cubicBezTo>
                    <a:pt x="3408" y="1731"/>
                    <a:pt x="3609" y="1707"/>
                    <a:pt x="3804" y="1638"/>
                  </a:cubicBezTo>
                  <a:cubicBezTo>
                    <a:pt x="3501" y="1109"/>
                    <a:pt x="3051" y="664"/>
                    <a:pt x="2475" y="361"/>
                  </a:cubicBezTo>
                  <a:cubicBezTo>
                    <a:pt x="2000" y="117"/>
                    <a:pt x="1492" y="0"/>
                    <a:pt x="991" y="0"/>
                  </a:cubicBezTo>
                  <a:close/>
                </a:path>
              </a:pathLst>
            </a:custGeom>
            <a:solidFill>
              <a:schemeClr val="lt2"/>
            </a:solidFill>
            <a:ln w="9525" cap="flat" cmpd="sng">
              <a:solidFill>
                <a:srgbClr val="1B1B1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66"/>
            <p:cNvSpPr/>
            <p:nvPr/>
          </p:nvSpPr>
          <p:spPr>
            <a:xfrm>
              <a:off x="5130703" y="3775883"/>
              <a:ext cx="368419" cy="183483"/>
            </a:xfrm>
            <a:custGeom>
              <a:avLst/>
              <a:gdLst/>
              <a:ahLst/>
              <a:cxnLst/>
              <a:rect l="l" t="t" r="r" b="b"/>
              <a:pathLst>
                <a:path w="3805" h="1895" fill="none" extrusionOk="0">
                  <a:moveTo>
                    <a:pt x="2475" y="461"/>
                  </a:moveTo>
                  <a:cubicBezTo>
                    <a:pt x="1680" y="53"/>
                    <a:pt x="791" y="1"/>
                    <a:pt x="1" y="257"/>
                  </a:cubicBezTo>
                  <a:cubicBezTo>
                    <a:pt x="707" y="927"/>
                    <a:pt x="1455" y="1570"/>
                    <a:pt x="2433" y="1753"/>
                  </a:cubicBezTo>
                  <a:cubicBezTo>
                    <a:pt x="2889" y="1821"/>
                    <a:pt x="3360" y="1895"/>
                    <a:pt x="3804" y="1738"/>
                  </a:cubicBezTo>
                  <a:cubicBezTo>
                    <a:pt x="3501" y="1209"/>
                    <a:pt x="3051" y="764"/>
                    <a:pt x="2475" y="461"/>
                  </a:cubicBezTo>
                  <a:close/>
                </a:path>
              </a:pathLst>
            </a:custGeom>
            <a:solidFill>
              <a:schemeClr val="lt2"/>
            </a:solidFill>
            <a:ln w="4325" cap="flat" cmpd="sng">
              <a:solidFill>
                <a:srgbClr val="1B1B1B"/>
              </a:solidFill>
              <a:prstDash val="solid"/>
              <a:miter lim="523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29" name="Google Shape;2329;p66"/>
          <p:cNvGrpSpPr/>
          <p:nvPr/>
        </p:nvGrpSpPr>
        <p:grpSpPr>
          <a:xfrm>
            <a:off x="4887001" y="2650128"/>
            <a:ext cx="676362" cy="675957"/>
            <a:chOff x="4887001" y="2650128"/>
            <a:chExt cx="676362" cy="675957"/>
          </a:xfrm>
        </p:grpSpPr>
        <p:sp>
          <p:nvSpPr>
            <p:cNvPr id="2330" name="Google Shape;2330;p66"/>
            <p:cNvSpPr/>
            <p:nvPr/>
          </p:nvSpPr>
          <p:spPr>
            <a:xfrm>
              <a:off x="4887001" y="2650128"/>
              <a:ext cx="676362" cy="675957"/>
            </a:xfrm>
            <a:custGeom>
              <a:avLst/>
              <a:gdLst/>
              <a:ahLst/>
              <a:cxnLst/>
              <a:rect l="l" t="t" r="r" b="b"/>
              <a:pathLst>
                <a:path w="8336" h="8331" extrusionOk="0">
                  <a:moveTo>
                    <a:pt x="4170" y="1"/>
                  </a:moveTo>
                  <a:cubicBezTo>
                    <a:pt x="1868" y="1"/>
                    <a:pt x="0" y="1863"/>
                    <a:pt x="0" y="4165"/>
                  </a:cubicBezTo>
                  <a:cubicBezTo>
                    <a:pt x="0" y="6467"/>
                    <a:pt x="1868" y="8330"/>
                    <a:pt x="4170" y="8330"/>
                  </a:cubicBezTo>
                  <a:cubicBezTo>
                    <a:pt x="6467" y="8330"/>
                    <a:pt x="8335" y="6467"/>
                    <a:pt x="8335" y="4165"/>
                  </a:cubicBezTo>
                  <a:cubicBezTo>
                    <a:pt x="8335" y="1863"/>
                    <a:pt x="6467" y="1"/>
                    <a:pt x="4170" y="1"/>
                  </a:cubicBezTo>
                  <a:close/>
                </a:path>
              </a:pathLst>
            </a:custGeom>
            <a:solidFill>
              <a:schemeClr val="lt2"/>
            </a:solidFill>
            <a:ln w="9525" cap="flat" cmpd="sng">
              <a:solidFill>
                <a:srgbClr val="1B1B1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66"/>
            <p:cNvSpPr/>
            <p:nvPr/>
          </p:nvSpPr>
          <p:spPr>
            <a:xfrm>
              <a:off x="5330867" y="2789080"/>
              <a:ext cx="48439" cy="143613"/>
            </a:xfrm>
            <a:custGeom>
              <a:avLst/>
              <a:gdLst/>
              <a:ahLst/>
              <a:cxnLst/>
              <a:rect l="l" t="t" r="r" b="b"/>
              <a:pathLst>
                <a:path w="597" h="1770" extrusionOk="0">
                  <a:moveTo>
                    <a:pt x="298" y="1"/>
                  </a:moveTo>
                  <a:cubicBezTo>
                    <a:pt x="131" y="1"/>
                    <a:pt x="0" y="399"/>
                    <a:pt x="0" y="885"/>
                  </a:cubicBezTo>
                  <a:cubicBezTo>
                    <a:pt x="0" y="1372"/>
                    <a:pt x="131" y="1769"/>
                    <a:pt x="298" y="1769"/>
                  </a:cubicBezTo>
                  <a:cubicBezTo>
                    <a:pt x="466" y="1769"/>
                    <a:pt x="597" y="1372"/>
                    <a:pt x="597" y="885"/>
                  </a:cubicBezTo>
                  <a:cubicBezTo>
                    <a:pt x="597" y="399"/>
                    <a:pt x="466" y="1"/>
                    <a:pt x="298" y="1"/>
                  </a:cubicBezTo>
                  <a:close/>
                </a:path>
              </a:pathLst>
            </a:custGeom>
            <a:solidFill>
              <a:schemeClr val="accent2"/>
            </a:solidFill>
            <a:ln w="9525" cap="flat" cmpd="sng">
              <a:solidFill>
                <a:srgbClr val="1B1B1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66"/>
            <p:cNvSpPr/>
            <p:nvPr/>
          </p:nvSpPr>
          <p:spPr>
            <a:xfrm>
              <a:off x="5436505" y="2906726"/>
              <a:ext cx="23043" cy="45924"/>
            </a:xfrm>
            <a:custGeom>
              <a:avLst/>
              <a:gdLst/>
              <a:ahLst/>
              <a:cxnLst/>
              <a:rect l="l" t="t" r="r" b="b"/>
              <a:pathLst>
                <a:path w="284" h="566" extrusionOk="0">
                  <a:moveTo>
                    <a:pt x="142" y="0"/>
                  </a:moveTo>
                  <a:cubicBezTo>
                    <a:pt x="64" y="0"/>
                    <a:pt x="1" y="126"/>
                    <a:pt x="1" y="283"/>
                  </a:cubicBezTo>
                  <a:cubicBezTo>
                    <a:pt x="1" y="440"/>
                    <a:pt x="64" y="565"/>
                    <a:pt x="142" y="565"/>
                  </a:cubicBezTo>
                  <a:cubicBezTo>
                    <a:pt x="221" y="565"/>
                    <a:pt x="283" y="440"/>
                    <a:pt x="283" y="283"/>
                  </a:cubicBezTo>
                  <a:cubicBezTo>
                    <a:pt x="283" y="126"/>
                    <a:pt x="221" y="0"/>
                    <a:pt x="142" y="0"/>
                  </a:cubicBezTo>
                  <a:close/>
                </a:path>
              </a:pathLst>
            </a:custGeom>
            <a:solidFill>
              <a:schemeClr val="accent2"/>
            </a:solidFill>
            <a:ln w="9525" cap="flat" cmpd="sng">
              <a:solidFill>
                <a:srgbClr val="1B1B1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66"/>
            <p:cNvSpPr/>
            <p:nvPr/>
          </p:nvSpPr>
          <p:spPr>
            <a:xfrm>
              <a:off x="5319346" y="3070133"/>
              <a:ext cx="40001" cy="54443"/>
            </a:xfrm>
            <a:custGeom>
              <a:avLst/>
              <a:gdLst/>
              <a:ahLst/>
              <a:cxnLst/>
              <a:rect l="l" t="t" r="r" b="b"/>
              <a:pathLst>
                <a:path w="493" h="671" extrusionOk="0">
                  <a:moveTo>
                    <a:pt x="247" y="1"/>
                  </a:moveTo>
                  <a:cubicBezTo>
                    <a:pt x="111" y="1"/>
                    <a:pt x="1" y="147"/>
                    <a:pt x="1" y="335"/>
                  </a:cubicBezTo>
                  <a:cubicBezTo>
                    <a:pt x="1" y="519"/>
                    <a:pt x="111" y="670"/>
                    <a:pt x="247" y="670"/>
                  </a:cubicBezTo>
                  <a:cubicBezTo>
                    <a:pt x="383" y="670"/>
                    <a:pt x="493" y="519"/>
                    <a:pt x="493" y="335"/>
                  </a:cubicBezTo>
                  <a:cubicBezTo>
                    <a:pt x="493" y="147"/>
                    <a:pt x="383" y="1"/>
                    <a:pt x="247" y="1"/>
                  </a:cubicBezTo>
                  <a:close/>
                </a:path>
              </a:pathLst>
            </a:custGeom>
            <a:solidFill>
              <a:schemeClr val="accent2"/>
            </a:solidFill>
            <a:ln w="9525" cap="flat" cmpd="sng">
              <a:solidFill>
                <a:srgbClr val="1B1B1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34" name="Google Shape;2334;p66"/>
          <p:cNvGrpSpPr/>
          <p:nvPr/>
        </p:nvGrpSpPr>
        <p:grpSpPr>
          <a:xfrm>
            <a:off x="1087258" y="3837300"/>
            <a:ext cx="628353" cy="628197"/>
            <a:chOff x="1087258" y="3837300"/>
            <a:chExt cx="628353" cy="628197"/>
          </a:xfrm>
        </p:grpSpPr>
        <p:sp>
          <p:nvSpPr>
            <p:cNvPr id="2335" name="Google Shape;2335;p66"/>
            <p:cNvSpPr/>
            <p:nvPr/>
          </p:nvSpPr>
          <p:spPr>
            <a:xfrm rot="5400000">
              <a:off x="1088888" y="3840446"/>
              <a:ext cx="625097" cy="625004"/>
            </a:xfrm>
            <a:custGeom>
              <a:avLst/>
              <a:gdLst/>
              <a:ahLst/>
              <a:cxnLst/>
              <a:rect l="l" t="t" r="r" b="b"/>
              <a:pathLst>
                <a:path w="8781" h="8780" extrusionOk="0">
                  <a:moveTo>
                    <a:pt x="4391" y="0"/>
                  </a:moveTo>
                  <a:cubicBezTo>
                    <a:pt x="1968" y="0"/>
                    <a:pt x="1" y="1967"/>
                    <a:pt x="1" y="4390"/>
                  </a:cubicBezTo>
                  <a:cubicBezTo>
                    <a:pt x="1" y="6817"/>
                    <a:pt x="1968" y="8779"/>
                    <a:pt x="4391" y="8779"/>
                  </a:cubicBezTo>
                  <a:cubicBezTo>
                    <a:pt x="6813" y="8779"/>
                    <a:pt x="8780" y="6817"/>
                    <a:pt x="8780" y="4390"/>
                  </a:cubicBezTo>
                  <a:cubicBezTo>
                    <a:pt x="8780" y="1967"/>
                    <a:pt x="6813" y="0"/>
                    <a:pt x="4391" y="0"/>
                  </a:cubicBezTo>
                  <a:close/>
                </a:path>
              </a:pathLst>
            </a:custGeom>
            <a:solidFill>
              <a:schemeClr val="accent3"/>
            </a:solidFill>
            <a:ln w="9525" cap="flat" cmpd="sng">
              <a:solidFill>
                <a:srgbClr val="1B1B1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66"/>
            <p:cNvSpPr/>
            <p:nvPr/>
          </p:nvSpPr>
          <p:spPr>
            <a:xfrm rot="5400000">
              <a:off x="1132884" y="4100838"/>
              <a:ext cx="229864" cy="321116"/>
            </a:xfrm>
            <a:custGeom>
              <a:avLst/>
              <a:gdLst/>
              <a:ahLst/>
              <a:cxnLst/>
              <a:rect l="l" t="t" r="r" b="b"/>
              <a:pathLst>
                <a:path w="3229" h="4511" extrusionOk="0">
                  <a:moveTo>
                    <a:pt x="504" y="1"/>
                  </a:moveTo>
                  <a:cubicBezTo>
                    <a:pt x="438" y="1"/>
                    <a:pt x="379" y="20"/>
                    <a:pt x="320" y="61"/>
                  </a:cubicBezTo>
                  <a:cubicBezTo>
                    <a:pt x="435" y="401"/>
                    <a:pt x="430" y="684"/>
                    <a:pt x="314" y="993"/>
                  </a:cubicBezTo>
                  <a:cubicBezTo>
                    <a:pt x="178" y="1364"/>
                    <a:pt x="1" y="1605"/>
                    <a:pt x="16" y="2034"/>
                  </a:cubicBezTo>
                  <a:cubicBezTo>
                    <a:pt x="32" y="2541"/>
                    <a:pt x="351" y="2897"/>
                    <a:pt x="456" y="3352"/>
                  </a:cubicBezTo>
                  <a:cubicBezTo>
                    <a:pt x="532" y="3710"/>
                    <a:pt x="36" y="4510"/>
                    <a:pt x="376" y="4510"/>
                  </a:cubicBezTo>
                  <a:cubicBezTo>
                    <a:pt x="385" y="4510"/>
                    <a:pt x="394" y="4510"/>
                    <a:pt x="403" y="4509"/>
                  </a:cubicBezTo>
                  <a:cubicBezTo>
                    <a:pt x="2072" y="4331"/>
                    <a:pt x="2768" y="3614"/>
                    <a:pt x="3229" y="3138"/>
                  </a:cubicBezTo>
                  <a:cubicBezTo>
                    <a:pt x="3166" y="2939"/>
                    <a:pt x="3061" y="2588"/>
                    <a:pt x="2810" y="2400"/>
                  </a:cubicBezTo>
                  <a:cubicBezTo>
                    <a:pt x="2413" y="2091"/>
                    <a:pt x="1999" y="2233"/>
                    <a:pt x="1560" y="2112"/>
                  </a:cubicBezTo>
                  <a:cubicBezTo>
                    <a:pt x="566" y="1840"/>
                    <a:pt x="880" y="684"/>
                    <a:pt x="607" y="14"/>
                  </a:cubicBezTo>
                  <a:cubicBezTo>
                    <a:pt x="571" y="6"/>
                    <a:pt x="537" y="1"/>
                    <a:pt x="504" y="1"/>
                  </a:cubicBezTo>
                  <a:close/>
                </a:path>
              </a:pathLst>
            </a:custGeom>
            <a:solidFill>
              <a:schemeClr val="accent1"/>
            </a:solidFill>
            <a:ln w="9525" cap="flat" cmpd="sng">
              <a:solidFill>
                <a:srgbClr val="1B1B1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66"/>
            <p:cNvSpPr/>
            <p:nvPr/>
          </p:nvSpPr>
          <p:spPr>
            <a:xfrm rot="5400000">
              <a:off x="1361070" y="4223242"/>
              <a:ext cx="231003" cy="247297"/>
            </a:xfrm>
            <a:custGeom>
              <a:avLst/>
              <a:gdLst/>
              <a:ahLst/>
              <a:cxnLst/>
              <a:rect l="l" t="t" r="r" b="b"/>
              <a:pathLst>
                <a:path w="3245" h="3474" extrusionOk="0">
                  <a:moveTo>
                    <a:pt x="2204" y="1"/>
                  </a:moveTo>
                  <a:cubicBezTo>
                    <a:pt x="2093" y="1"/>
                    <a:pt x="1991" y="91"/>
                    <a:pt x="1847" y="167"/>
                  </a:cubicBezTo>
                  <a:cubicBezTo>
                    <a:pt x="1335" y="439"/>
                    <a:pt x="874" y="810"/>
                    <a:pt x="586" y="1328"/>
                  </a:cubicBezTo>
                  <a:cubicBezTo>
                    <a:pt x="471" y="1532"/>
                    <a:pt x="440" y="1788"/>
                    <a:pt x="356" y="2013"/>
                  </a:cubicBezTo>
                  <a:cubicBezTo>
                    <a:pt x="314" y="2149"/>
                    <a:pt x="304" y="2280"/>
                    <a:pt x="278" y="2411"/>
                  </a:cubicBezTo>
                  <a:cubicBezTo>
                    <a:pt x="273" y="2431"/>
                    <a:pt x="263" y="2474"/>
                    <a:pt x="262" y="2474"/>
                  </a:cubicBezTo>
                  <a:cubicBezTo>
                    <a:pt x="262" y="2474"/>
                    <a:pt x="262" y="2474"/>
                    <a:pt x="262" y="2474"/>
                  </a:cubicBezTo>
                  <a:cubicBezTo>
                    <a:pt x="0" y="2589"/>
                    <a:pt x="110" y="2955"/>
                    <a:pt x="241" y="3128"/>
                  </a:cubicBezTo>
                  <a:cubicBezTo>
                    <a:pt x="444" y="3387"/>
                    <a:pt x="796" y="3473"/>
                    <a:pt x="1113" y="3473"/>
                  </a:cubicBezTo>
                  <a:cubicBezTo>
                    <a:pt x="1122" y="3473"/>
                    <a:pt x="1132" y="3473"/>
                    <a:pt x="1141" y="3473"/>
                  </a:cubicBezTo>
                  <a:cubicBezTo>
                    <a:pt x="1816" y="3463"/>
                    <a:pt x="1643" y="2835"/>
                    <a:pt x="1905" y="2411"/>
                  </a:cubicBezTo>
                  <a:cubicBezTo>
                    <a:pt x="1999" y="2265"/>
                    <a:pt x="2109" y="2113"/>
                    <a:pt x="2287" y="2066"/>
                  </a:cubicBezTo>
                  <a:cubicBezTo>
                    <a:pt x="2305" y="2062"/>
                    <a:pt x="2323" y="2060"/>
                    <a:pt x="2339" y="2060"/>
                  </a:cubicBezTo>
                  <a:cubicBezTo>
                    <a:pt x="2426" y="2060"/>
                    <a:pt x="2490" y="2108"/>
                    <a:pt x="2569" y="2113"/>
                  </a:cubicBezTo>
                  <a:cubicBezTo>
                    <a:pt x="2571" y="2113"/>
                    <a:pt x="2573" y="2113"/>
                    <a:pt x="2575" y="2113"/>
                  </a:cubicBezTo>
                  <a:cubicBezTo>
                    <a:pt x="2757" y="2113"/>
                    <a:pt x="3031" y="1893"/>
                    <a:pt x="3176" y="1893"/>
                  </a:cubicBezTo>
                  <a:cubicBezTo>
                    <a:pt x="3194" y="1893"/>
                    <a:pt x="3210" y="1896"/>
                    <a:pt x="3223" y="1904"/>
                  </a:cubicBezTo>
                  <a:cubicBezTo>
                    <a:pt x="3244" y="1626"/>
                    <a:pt x="2658" y="303"/>
                    <a:pt x="2365" y="67"/>
                  </a:cubicBezTo>
                  <a:cubicBezTo>
                    <a:pt x="2306" y="20"/>
                    <a:pt x="2254" y="1"/>
                    <a:pt x="2204" y="1"/>
                  </a:cubicBezTo>
                  <a:close/>
                </a:path>
              </a:pathLst>
            </a:custGeom>
            <a:solidFill>
              <a:schemeClr val="accent1"/>
            </a:solidFill>
            <a:ln w="9525" cap="flat" cmpd="sng">
              <a:solidFill>
                <a:srgbClr val="1B1B1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66"/>
            <p:cNvSpPr/>
            <p:nvPr/>
          </p:nvSpPr>
          <p:spPr>
            <a:xfrm rot="5400000">
              <a:off x="1381106" y="3964017"/>
              <a:ext cx="416162" cy="252849"/>
            </a:xfrm>
            <a:custGeom>
              <a:avLst/>
              <a:gdLst/>
              <a:ahLst/>
              <a:cxnLst/>
              <a:rect l="l" t="t" r="r" b="b"/>
              <a:pathLst>
                <a:path w="5846" h="3552" extrusionOk="0">
                  <a:moveTo>
                    <a:pt x="3887" y="1"/>
                  </a:moveTo>
                  <a:cubicBezTo>
                    <a:pt x="2509" y="1"/>
                    <a:pt x="850" y="635"/>
                    <a:pt x="1" y="2321"/>
                  </a:cubicBezTo>
                  <a:cubicBezTo>
                    <a:pt x="85" y="2311"/>
                    <a:pt x="158" y="2258"/>
                    <a:pt x="236" y="2227"/>
                  </a:cubicBezTo>
                  <a:cubicBezTo>
                    <a:pt x="440" y="2154"/>
                    <a:pt x="676" y="2112"/>
                    <a:pt x="890" y="2101"/>
                  </a:cubicBezTo>
                  <a:cubicBezTo>
                    <a:pt x="921" y="2100"/>
                    <a:pt x="952" y="2099"/>
                    <a:pt x="982" y="2099"/>
                  </a:cubicBezTo>
                  <a:cubicBezTo>
                    <a:pt x="1572" y="2099"/>
                    <a:pt x="2094" y="2382"/>
                    <a:pt x="2612" y="2640"/>
                  </a:cubicBezTo>
                  <a:cubicBezTo>
                    <a:pt x="2852" y="2761"/>
                    <a:pt x="3093" y="2876"/>
                    <a:pt x="3318" y="3017"/>
                  </a:cubicBezTo>
                  <a:cubicBezTo>
                    <a:pt x="3496" y="3137"/>
                    <a:pt x="3611" y="3284"/>
                    <a:pt x="3768" y="3415"/>
                  </a:cubicBezTo>
                  <a:cubicBezTo>
                    <a:pt x="3878" y="3510"/>
                    <a:pt x="3992" y="3551"/>
                    <a:pt x="4105" y="3551"/>
                  </a:cubicBezTo>
                  <a:cubicBezTo>
                    <a:pt x="4367" y="3551"/>
                    <a:pt x="4617" y="3329"/>
                    <a:pt x="4767" y="3069"/>
                  </a:cubicBezTo>
                  <a:cubicBezTo>
                    <a:pt x="4945" y="2755"/>
                    <a:pt x="4856" y="2400"/>
                    <a:pt x="4862" y="2060"/>
                  </a:cubicBezTo>
                  <a:cubicBezTo>
                    <a:pt x="4867" y="1772"/>
                    <a:pt x="5066" y="1583"/>
                    <a:pt x="5306" y="1458"/>
                  </a:cubicBezTo>
                  <a:cubicBezTo>
                    <a:pt x="5469" y="1369"/>
                    <a:pt x="5678" y="1322"/>
                    <a:pt x="5762" y="1149"/>
                  </a:cubicBezTo>
                  <a:cubicBezTo>
                    <a:pt x="5845" y="977"/>
                    <a:pt x="5762" y="882"/>
                    <a:pt x="5683" y="741"/>
                  </a:cubicBezTo>
                  <a:cubicBezTo>
                    <a:pt x="5622" y="634"/>
                    <a:pt x="5590" y="422"/>
                    <a:pt x="5589" y="422"/>
                  </a:cubicBezTo>
                  <a:cubicBezTo>
                    <a:pt x="5589" y="422"/>
                    <a:pt x="5589" y="422"/>
                    <a:pt x="5589" y="422"/>
                  </a:cubicBezTo>
                  <a:lnTo>
                    <a:pt x="5589" y="411"/>
                  </a:lnTo>
                  <a:cubicBezTo>
                    <a:pt x="5176" y="154"/>
                    <a:pt x="4566" y="1"/>
                    <a:pt x="3887" y="1"/>
                  </a:cubicBezTo>
                  <a:close/>
                </a:path>
              </a:pathLst>
            </a:custGeom>
            <a:solidFill>
              <a:schemeClr val="accent1"/>
            </a:solidFill>
            <a:ln w="9525" cap="flat" cmpd="sng">
              <a:solidFill>
                <a:srgbClr val="1B1B1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66"/>
            <p:cNvSpPr/>
            <p:nvPr/>
          </p:nvSpPr>
          <p:spPr>
            <a:xfrm rot="5400000">
              <a:off x="1173175" y="3786121"/>
              <a:ext cx="199396" cy="301753"/>
            </a:xfrm>
            <a:custGeom>
              <a:avLst/>
              <a:gdLst/>
              <a:ahLst/>
              <a:cxnLst/>
              <a:rect l="l" t="t" r="r" b="b"/>
              <a:pathLst>
                <a:path w="2801" h="4239" extrusionOk="0">
                  <a:moveTo>
                    <a:pt x="1219" y="0"/>
                  </a:moveTo>
                  <a:cubicBezTo>
                    <a:pt x="1014" y="0"/>
                    <a:pt x="808" y="30"/>
                    <a:pt x="618" y="89"/>
                  </a:cubicBezTo>
                  <a:cubicBezTo>
                    <a:pt x="462" y="142"/>
                    <a:pt x="356" y="168"/>
                    <a:pt x="226" y="168"/>
                  </a:cubicBezTo>
                  <a:cubicBezTo>
                    <a:pt x="177" y="168"/>
                    <a:pt x="124" y="164"/>
                    <a:pt x="64" y="157"/>
                  </a:cubicBezTo>
                  <a:lnTo>
                    <a:pt x="64" y="157"/>
                  </a:lnTo>
                  <a:cubicBezTo>
                    <a:pt x="1" y="1010"/>
                    <a:pt x="383" y="3035"/>
                    <a:pt x="2470" y="4238"/>
                  </a:cubicBezTo>
                  <a:cubicBezTo>
                    <a:pt x="2633" y="4128"/>
                    <a:pt x="2727" y="3940"/>
                    <a:pt x="2695" y="3720"/>
                  </a:cubicBezTo>
                  <a:cubicBezTo>
                    <a:pt x="2669" y="3537"/>
                    <a:pt x="2617" y="3359"/>
                    <a:pt x="2570" y="3181"/>
                  </a:cubicBezTo>
                  <a:cubicBezTo>
                    <a:pt x="2486" y="2862"/>
                    <a:pt x="2502" y="2553"/>
                    <a:pt x="2533" y="2229"/>
                  </a:cubicBezTo>
                  <a:cubicBezTo>
                    <a:pt x="2575" y="1852"/>
                    <a:pt x="2779" y="1517"/>
                    <a:pt x="2790" y="1135"/>
                  </a:cubicBezTo>
                  <a:cubicBezTo>
                    <a:pt x="2800" y="597"/>
                    <a:pt x="2397" y="340"/>
                    <a:pt x="1947" y="141"/>
                  </a:cubicBezTo>
                  <a:cubicBezTo>
                    <a:pt x="1725" y="46"/>
                    <a:pt x="1472" y="0"/>
                    <a:pt x="1219" y="0"/>
                  </a:cubicBezTo>
                  <a:close/>
                </a:path>
              </a:pathLst>
            </a:custGeom>
            <a:solidFill>
              <a:schemeClr val="accent1"/>
            </a:solidFill>
            <a:ln w="9525" cap="flat" cmpd="sng">
              <a:solidFill>
                <a:srgbClr val="1B1B1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40" name="Google Shape;2340;p66"/>
          <p:cNvSpPr txBox="1">
            <a:spLocks noGrp="1"/>
          </p:cNvSpPr>
          <p:nvPr>
            <p:ph type="subTitle" idx="7"/>
          </p:nvPr>
        </p:nvSpPr>
        <p:spPr>
          <a:xfrm>
            <a:off x="2058750" y="1696400"/>
            <a:ext cx="2509200" cy="730800"/>
          </a:xfrm>
          <a:prstGeom prst="rect">
            <a:avLst/>
          </a:prstGeom>
        </p:spPr>
        <p:txBody>
          <a:bodyPr spcFirstLastPara="1" wrap="square" lIns="91425" tIns="91425" rIns="180000" bIns="91425" anchor="ctr" anchorCtr="0">
            <a:normAutofit/>
          </a:bodyPr>
          <a:lstStyle/>
          <a:p>
            <a:pPr marL="0" marR="0" lvl="0" indent="0" algn="l" rtl="0">
              <a:spcBef>
                <a:spcPts val="0"/>
              </a:spcBef>
              <a:spcAft>
                <a:spcPts val="0"/>
              </a:spcAft>
              <a:buNone/>
            </a:pPr>
            <a:r>
              <a:rPr lang="en-US" sz="1800" kern="100" dirty="0">
                <a:solidFill>
                  <a:srgbClr val="000000"/>
                </a:solidFill>
                <a:effectLst/>
                <a:latin typeface="Oxanium "/>
                <a:ea typeface="Calibri" panose="020F0502020204030204" pitchFamily="34" charset="0"/>
                <a:cs typeface="Angsana New" panose="02020603050405020304" pitchFamily="18" charset="-34"/>
              </a:rPr>
              <a:t>View Traffic History</a:t>
            </a:r>
            <a:endParaRPr dirty="0">
              <a:latin typeface="Oxanium "/>
            </a:endParaRPr>
          </a:p>
        </p:txBody>
      </p:sp>
      <p:sp>
        <p:nvSpPr>
          <p:cNvPr id="2341" name="Google Shape;2341;p66"/>
          <p:cNvSpPr txBox="1">
            <a:spLocks noGrp="1"/>
          </p:cNvSpPr>
          <p:nvPr>
            <p:ph type="subTitle" idx="8"/>
          </p:nvPr>
        </p:nvSpPr>
        <p:spPr>
          <a:xfrm>
            <a:off x="5883026" y="1696400"/>
            <a:ext cx="2509800" cy="730800"/>
          </a:xfrm>
          <a:prstGeom prst="rect">
            <a:avLst/>
          </a:prstGeom>
        </p:spPr>
        <p:txBody>
          <a:bodyPr spcFirstLastPara="1" wrap="square" lIns="91425" tIns="91425" rIns="180000" bIns="91425" anchor="ctr" anchorCtr="0">
            <a:normAutofit/>
          </a:bodyPr>
          <a:lstStyle/>
          <a:p>
            <a:pPr marL="0" marR="0" lvl="0" indent="0" algn="l" rtl="0">
              <a:spcBef>
                <a:spcPts val="0"/>
              </a:spcBef>
              <a:spcAft>
                <a:spcPts val="0"/>
              </a:spcAft>
              <a:buNone/>
            </a:pPr>
            <a:r>
              <a:rPr lang="en-US" sz="1800" kern="100" dirty="0" err="1">
                <a:solidFill>
                  <a:srgbClr val="000000"/>
                </a:solidFill>
                <a:effectLst/>
                <a:latin typeface="Oxanium "/>
                <a:ea typeface="Calibri" panose="020F0502020204030204" pitchFamily="34" charset="0"/>
                <a:cs typeface="Angsana New" panose="02020603050405020304" pitchFamily="18" charset="-34"/>
              </a:rPr>
              <a:t>GetDirections</a:t>
            </a:r>
            <a:endParaRPr dirty="0">
              <a:latin typeface="Oxanium "/>
            </a:endParaRPr>
          </a:p>
        </p:txBody>
      </p:sp>
      <p:sp>
        <p:nvSpPr>
          <p:cNvPr id="2342" name="Google Shape;2342;p66"/>
          <p:cNvSpPr txBox="1">
            <a:spLocks noGrp="1"/>
          </p:cNvSpPr>
          <p:nvPr>
            <p:ph type="subTitle" idx="9"/>
          </p:nvPr>
        </p:nvSpPr>
        <p:spPr>
          <a:xfrm>
            <a:off x="2058750" y="2810775"/>
            <a:ext cx="2509200" cy="730800"/>
          </a:xfrm>
          <a:prstGeom prst="rect">
            <a:avLst/>
          </a:prstGeom>
        </p:spPr>
        <p:txBody>
          <a:bodyPr spcFirstLastPara="1" wrap="square" lIns="91425" tIns="91425" rIns="180000" bIns="91425" anchor="ctr" anchorCtr="0">
            <a:normAutofit/>
          </a:bodyPr>
          <a:lstStyle/>
          <a:p>
            <a:pPr marL="0" marR="0" lvl="0" indent="0" algn="l" rtl="0">
              <a:spcBef>
                <a:spcPts val="0"/>
              </a:spcBef>
              <a:spcAft>
                <a:spcPts val="0"/>
              </a:spcAft>
              <a:buNone/>
            </a:pPr>
            <a:r>
              <a:rPr lang="en-US" sz="1800" kern="100" dirty="0">
                <a:solidFill>
                  <a:srgbClr val="000000"/>
                </a:solidFill>
                <a:effectLst/>
                <a:latin typeface="Oxanium "/>
                <a:ea typeface="Calibri" panose="020F0502020204030204" pitchFamily="34" charset="0"/>
                <a:cs typeface="Angsana New" panose="02020603050405020304" pitchFamily="18" charset="-34"/>
              </a:rPr>
              <a:t>Map Interface</a:t>
            </a:r>
            <a:endParaRPr dirty="0">
              <a:latin typeface="Oxanium "/>
            </a:endParaRPr>
          </a:p>
        </p:txBody>
      </p:sp>
      <p:sp>
        <p:nvSpPr>
          <p:cNvPr id="2343" name="Google Shape;2343;p66"/>
          <p:cNvSpPr txBox="1">
            <a:spLocks noGrp="1"/>
          </p:cNvSpPr>
          <p:nvPr>
            <p:ph type="subTitle" idx="13"/>
          </p:nvPr>
        </p:nvSpPr>
        <p:spPr>
          <a:xfrm>
            <a:off x="5883026" y="2810775"/>
            <a:ext cx="2509200" cy="730800"/>
          </a:xfrm>
          <a:prstGeom prst="rect">
            <a:avLst/>
          </a:prstGeom>
        </p:spPr>
        <p:txBody>
          <a:bodyPr spcFirstLastPara="1" wrap="square" lIns="91425" tIns="91425" rIns="180000" bIns="91425" anchor="ctr" anchorCtr="0">
            <a:normAutofit/>
          </a:bodyPr>
          <a:lstStyle/>
          <a:p>
            <a:pPr marL="0" marR="0" lvl="0" indent="0" algn="l" rtl="0">
              <a:lnSpc>
                <a:spcPct val="100000"/>
              </a:lnSpc>
              <a:spcBef>
                <a:spcPts val="0"/>
              </a:spcBef>
              <a:spcAft>
                <a:spcPts val="0"/>
              </a:spcAft>
              <a:buNone/>
            </a:pPr>
            <a:r>
              <a:rPr lang="en-US" sz="1800" kern="100" dirty="0">
                <a:solidFill>
                  <a:srgbClr val="000000"/>
                </a:solidFill>
                <a:effectLst/>
                <a:latin typeface="Oxanium "/>
                <a:ea typeface="Calibri" panose="020F0502020204030204" pitchFamily="34" charset="0"/>
                <a:cs typeface="Angsana New" panose="02020603050405020304" pitchFamily="18" charset="-34"/>
              </a:rPr>
              <a:t>Get Traffic Data</a:t>
            </a:r>
            <a:endParaRPr dirty="0">
              <a:latin typeface="Oxanium "/>
            </a:endParaRPr>
          </a:p>
        </p:txBody>
      </p:sp>
      <p:sp>
        <p:nvSpPr>
          <p:cNvPr id="2344" name="Google Shape;2344;p66"/>
          <p:cNvSpPr txBox="1">
            <a:spLocks noGrp="1"/>
          </p:cNvSpPr>
          <p:nvPr>
            <p:ph type="subTitle" idx="14"/>
          </p:nvPr>
        </p:nvSpPr>
        <p:spPr>
          <a:xfrm>
            <a:off x="2058750" y="3920075"/>
            <a:ext cx="2509200" cy="730800"/>
          </a:xfrm>
          <a:prstGeom prst="rect">
            <a:avLst/>
          </a:prstGeom>
        </p:spPr>
        <p:txBody>
          <a:bodyPr spcFirstLastPara="1" wrap="square" lIns="91425" tIns="91425" rIns="180000" bIns="91425" anchor="ctr" anchorCtr="0">
            <a:normAutofit/>
          </a:bodyPr>
          <a:lstStyle/>
          <a:p>
            <a:pPr marL="0" marR="0" lvl="0" indent="0" algn="l" rtl="0">
              <a:spcBef>
                <a:spcPts val="0"/>
              </a:spcBef>
              <a:spcAft>
                <a:spcPts val="0"/>
              </a:spcAft>
              <a:buNone/>
            </a:pPr>
            <a:r>
              <a:rPr lang="en-US" sz="1800" kern="100" dirty="0">
                <a:solidFill>
                  <a:srgbClr val="000000"/>
                </a:solidFill>
                <a:effectLst/>
                <a:latin typeface="Oxanium "/>
                <a:ea typeface="Calibri" panose="020F0502020204030204" pitchFamily="34" charset="0"/>
                <a:cs typeface="Angsana New" panose="02020603050405020304" pitchFamily="18" charset="-34"/>
              </a:rPr>
              <a:t>Get Weather Data</a:t>
            </a:r>
          </a:p>
        </p:txBody>
      </p:sp>
      <p:sp>
        <p:nvSpPr>
          <p:cNvPr id="2345" name="Google Shape;2345;p66"/>
          <p:cNvSpPr txBox="1">
            <a:spLocks noGrp="1"/>
          </p:cNvSpPr>
          <p:nvPr>
            <p:ph type="subTitle" idx="15"/>
          </p:nvPr>
        </p:nvSpPr>
        <p:spPr>
          <a:xfrm>
            <a:off x="5883026" y="3920075"/>
            <a:ext cx="2509200" cy="730800"/>
          </a:xfrm>
          <a:prstGeom prst="rect">
            <a:avLst/>
          </a:prstGeom>
        </p:spPr>
        <p:txBody>
          <a:bodyPr spcFirstLastPara="1" wrap="square" lIns="91425" tIns="91425" rIns="180000" bIns="91425" anchor="ctr" anchorCtr="0">
            <a:normAutofit/>
          </a:bodyPr>
          <a:lstStyle/>
          <a:p>
            <a:pPr marL="0" marR="0" lvl="0" indent="0" algn="l" rtl="0">
              <a:spcBef>
                <a:spcPts val="0"/>
              </a:spcBef>
              <a:spcAft>
                <a:spcPts val="0"/>
              </a:spcAft>
              <a:buNone/>
            </a:pPr>
            <a:r>
              <a:rPr lang="en-US" sz="1800" dirty="0"/>
              <a:t>Sign In Concept</a:t>
            </a:r>
            <a:endParaRPr sz="18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iagram&#10;&#10;Description automatically generated">
            <a:extLst>
              <a:ext uri="{FF2B5EF4-FFF2-40B4-BE49-F238E27FC236}">
                <a16:creationId xmlns:a16="http://schemas.microsoft.com/office/drawing/2014/main" id="{E661DD9D-04F0-4903-8FFC-B8E48ECE696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716730" y="480076"/>
            <a:ext cx="5710539" cy="4183347"/>
          </a:xfrm>
          <a:prstGeom prst="rect">
            <a:avLst/>
          </a:prstGeom>
          <a:noFill/>
          <a:ln>
            <a:noFill/>
          </a:ln>
        </p:spPr>
      </p:pic>
    </p:spTree>
    <p:extLst>
      <p:ext uri="{BB962C8B-B14F-4D97-AF65-F5344CB8AC3E}">
        <p14:creationId xmlns:p14="http://schemas.microsoft.com/office/powerpoint/2010/main" val="4707686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7B3CC81-1230-4B9C-B75B-202E0726052C}"/>
              </a:ext>
            </a:extLst>
          </p:cNvPr>
          <p:cNvPicPr>
            <a:picLocks noChangeAspect="1"/>
          </p:cNvPicPr>
          <p:nvPr/>
        </p:nvPicPr>
        <p:blipFill>
          <a:blip r:embed="rId2"/>
          <a:stretch>
            <a:fillRect/>
          </a:stretch>
        </p:blipFill>
        <p:spPr>
          <a:xfrm>
            <a:off x="502247" y="1570919"/>
            <a:ext cx="7517870" cy="3032613"/>
          </a:xfrm>
          <a:prstGeom prst="rect">
            <a:avLst/>
          </a:prstGeom>
          <a:solidFill>
            <a:schemeClr val="bg1"/>
          </a:solidFill>
          <a:ln>
            <a:solidFill>
              <a:schemeClr val="bg1"/>
            </a:solidFill>
          </a:ln>
        </p:spPr>
      </p:pic>
      <p:sp>
        <p:nvSpPr>
          <p:cNvPr id="5" name="TextBox 4">
            <a:extLst>
              <a:ext uri="{FF2B5EF4-FFF2-40B4-BE49-F238E27FC236}">
                <a16:creationId xmlns:a16="http://schemas.microsoft.com/office/drawing/2014/main" id="{2163E97F-F2D7-4E23-AAFA-B9173B7B922C}"/>
              </a:ext>
            </a:extLst>
          </p:cNvPr>
          <p:cNvSpPr txBox="1"/>
          <p:nvPr/>
        </p:nvSpPr>
        <p:spPr>
          <a:xfrm>
            <a:off x="3171616" y="262969"/>
            <a:ext cx="2800767" cy="553998"/>
          </a:xfrm>
          <a:prstGeom prst="rect">
            <a:avLst/>
          </a:prstGeom>
          <a:noFill/>
        </p:spPr>
        <p:txBody>
          <a:bodyPr wrap="none" rtlCol="0">
            <a:spAutoFit/>
          </a:bodyPr>
          <a:lstStyle/>
          <a:p>
            <a:r>
              <a:rPr lang="en-US" sz="3000" dirty="0">
                <a:solidFill>
                  <a:schemeClr val="bg1">
                    <a:lumMod val="95000"/>
                  </a:schemeClr>
                </a:solidFill>
                <a:latin typeface="Oxanium ExtraBold" panose="020B0604020202020204" charset="0"/>
              </a:rPr>
              <a:t>Class Diagram</a:t>
            </a:r>
          </a:p>
        </p:txBody>
      </p:sp>
      <p:sp>
        <p:nvSpPr>
          <p:cNvPr id="6" name="TextBox 5">
            <a:extLst>
              <a:ext uri="{FF2B5EF4-FFF2-40B4-BE49-F238E27FC236}">
                <a16:creationId xmlns:a16="http://schemas.microsoft.com/office/drawing/2014/main" id="{4A7BF555-6060-46B5-B28E-E64C8281B5AC}"/>
              </a:ext>
            </a:extLst>
          </p:cNvPr>
          <p:cNvSpPr txBox="1"/>
          <p:nvPr/>
        </p:nvSpPr>
        <p:spPr>
          <a:xfrm>
            <a:off x="599089" y="1263142"/>
            <a:ext cx="2223686" cy="307777"/>
          </a:xfrm>
          <a:prstGeom prst="rect">
            <a:avLst/>
          </a:prstGeom>
          <a:noFill/>
        </p:spPr>
        <p:txBody>
          <a:bodyPr wrap="none" rtlCol="0">
            <a:spAutoFit/>
          </a:bodyPr>
          <a:lstStyle/>
          <a:p>
            <a:r>
              <a:rPr lang="en-US" dirty="0">
                <a:solidFill>
                  <a:schemeClr val="bg1">
                    <a:lumMod val="95000"/>
                  </a:schemeClr>
                </a:solidFill>
                <a:latin typeface="Oxanium ExtraBold" panose="020B0604020202020204" charset="0"/>
              </a:rPr>
              <a:t>For data collect system</a:t>
            </a:r>
          </a:p>
        </p:txBody>
      </p:sp>
      <p:pic>
        <p:nvPicPr>
          <p:cNvPr id="8" name="Picture 7">
            <a:extLst>
              <a:ext uri="{FF2B5EF4-FFF2-40B4-BE49-F238E27FC236}">
                <a16:creationId xmlns:a16="http://schemas.microsoft.com/office/drawing/2014/main" id="{8280C431-78D7-432E-924F-F7411B4DDFF0}"/>
              </a:ext>
            </a:extLst>
          </p:cNvPr>
          <p:cNvPicPr>
            <a:picLocks noChangeAspect="1"/>
          </p:cNvPicPr>
          <p:nvPr/>
        </p:nvPicPr>
        <p:blipFill>
          <a:blip r:embed="rId3"/>
          <a:stretch>
            <a:fillRect/>
          </a:stretch>
        </p:blipFill>
        <p:spPr>
          <a:xfrm>
            <a:off x="4648200" y="1610360"/>
            <a:ext cx="1478280" cy="237951"/>
          </a:xfrm>
          <a:prstGeom prst="rect">
            <a:avLst/>
          </a:prstGeom>
        </p:spPr>
      </p:pic>
      <p:sp>
        <p:nvSpPr>
          <p:cNvPr id="9" name="Google Shape;1231;p42">
            <a:extLst>
              <a:ext uri="{FF2B5EF4-FFF2-40B4-BE49-F238E27FC236}">
                <a16:creationId xmlns:a16="http://schemas.microsoft.com/office/drawing/2014/main" id="{857C5404-85B7-4214-A500-F883C536D439}"/>
              </a:ext>
            </a:extLst>
          </p:cNvPr>
          <p:cNvSpPr/>
          <p:nvPr/>
        </p:nvSpPr>
        <p:spPr>
          <a:xfrm flipH="1">
            <a:off x="7971224" y="873116"/>
            <a:ext cx="900493" cy="780052"/>
          </a:xfrm>
          <a:custGeom>
            <a:avLst/>
            <a:gdLst/>
            <a:ahLst/>
            <a:cxnLst/>
            <a:rect l="l" t="t" r="r" b="b"/>
            <a:pathLst>
              <a:path w="57338" h="49669" extrusionOk="0">
                <a:moveTo>
                  <a:pt x="14335" y="1"/>
                </a:moveTo>
                <a:lnTo>
                  <a:pt x="0" y="24834"/>
                </a:lnTo>
                <a:lnTo>
                  <a:pt x="14335" y="49668"/>
                </a:lnTo>
                <a:lnTo>
                  <a:pt x="43003" y="49668"/>
                </a:lnTo>
                <a:lnTo>
                  <a:pt x="57337" y="24834"/>
                </a:lnTo>
                <a:lnTo>
                  <a:pt x="43003" y="1"/>
                </a:lnTo>
                <a:close/>
              </a:path>
            </a:pathLst>
          </a:cu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 name="Google Shape;1238;p42">
            <a:extLst>
              <a:ext uri="{FF2B5EF4-FFF2-40B4-BE49-F238E27FC236}">
                <a16:creationId xmlns:a16="http://schemas.microsoft.com/office/drawing/2014/main" id="{19C86777-A35C-4EB5-898A-03011F035361}"/>
              </a:ext>
            </a:extLst>
          </p:cNvPr>
          <p:cNvGrpSpPr/>
          <p:nvPr/>
        </p:nvGrpSpPr>
        <p:grpSpPr>
          <a:xfrm>
            <a:off x="8237839" y="1080799"/>
            <a:ext cx="367261" cy="364686"/>
            <a:chOff x="-64781025" y="3361050"/>
            <a:chExt cx="317425" cy="315200"/>
          </a:xfrm>
        </p:grpSpPr>
        <p:sp>
          <p:nvSpPr>
            <p:cNvPr id="11" name="Google Shape;1239;p42">
              <a:extLst>
                <a:ext uri="{FF2B5EF4-FFF2-40B4-BE49-F238E27FC236}">
                  <a16:creationId xmlns:a16="http://schemas.microsoft.com/office/drawing/2014/main" id="{5CAC5E4F-CEC0-4C0C-97C8-5D4A1E10D942}"/>
                </a:ext>
              </a:extLst>
            </p:cNvPr>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40;p42">
              <a:extLst>
                <a:ext uri="{FF2B5EF4-FFF2-40B4-BE49-F238E27FC236}">
                  <a16:creationId xmlns:a16="http://schemas.microsoft.com/office/drawing/2014/main" id="{5365BF45-BA9F-4112-A518-908838036A44}"/>
                </a:ext>
              </a:extLst>
            </p:cNvPr>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241;p42">
              <a:extLst>
                <a:ext uri="{FF2B5EF4-FFF2-40B4-BE49-F238E27FC236}">
                  <a16:creationId xmlns:a16="http://schemas.microsoft.com/office/drawing/2014/main" id="{D20BD5F9-AB13-4764-BF32-AD3FF27BB788}"/>
                </a:ext>
              </a:extLst>
            </p:cNvPr>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242;p42">
              <a:extLst>
                <a:ext uri="{FF2B5EF4-FFF2-40B4-BE49-F238E27FC236}">
                  <a16:creationId xmlns:a16="http://schemas.microsoft.com/office/drawing/2014/main" id="{484F8781-1E2C-4C68-A50C-A3FBC4225F3A}"/>
                </a:ext>
              </a:extLst>
            </p:cNvPr>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 name="Google Shape;1202;p41">
            <a:extLst>
              <a:ext uri="{FF2B5EF4-FFF2-40B4-BE49-F238E27FC236}">
                <a16:creationId xmlns:a16="http://schemas.microsoft.com/office/drawing/2014/main" id="{8E388F4A-4EC3-418C-971C-967452D1435A}"/>
              </a:ext>
            </a:extLst>
          </p:cNvPr>
          <p:cNvSpPr/>
          <p:nvPr/>
        </p:nvSpPr>
        <p:spPr>
          <a:xfrm>
            <a:off x="7971224" y="2143288"/>
            <a:ext cx="900493" cy="780052"/>
          </a:xfrm>
          <a:custGeom>
            <a:avLst/>
            <a:gdLst/>
            <a:ahLst/>
            <a:cxnLst/>
            <a:rect l="l" t="t" r="r" b="b"/>
            <a:pathLst>
              <a:path w="57338" h="49669" extrusionOk="0">
                <a:moveTo>
                  <a:pt x="14335" y="1"/>
                </a:moveTo>
                <a:lnTo>
                  <a:pt x="0" y="24834"/>
                </a:lnTo>
                <a:lnTo>
                  <a:pt x="14335" y="49668"/>
                </a:lnTo>
                <a:lnTo>
                  <a:pt x="43003" y="49668"/>
                </a:lnTo>
                <a:lnTo>
                  <a:pt x="57337" y="24834"/>
                </a:lnTo>
                <a:lnTo>
                  <a:pt x="43003" y="1"/>
                </a:lnTo>
                <a:close/>
              </a:path>
            </a:pathLst>
          </a:custGeom>
          <a:noFill/>
          <a:ln w="1143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203;p41">
            <a:extLst>
              <a:ext uri="{FF2B5EF4-FFF2-40B4-BE49-F238E27FC236}">
                <a16:creationId xmlns:a16="http://schemas.microsoft.com/office/drawing/2014/main" id="{31700675-E2DE-48B1-B72B-FBFF6EA6BC02}"/>
              </a:ext>
            </a:extLst>
          </p:cNvPr>
          <p:cNvSpPr/>
          <p:nvPr/>
        </p:nvSpPr>
        <p:spPr>
          <a:xfrm>
            <a:off x="7971227" y="2143288"/>
            <a:ext cx="900493" cy="780052"/>
          </a:xfrm>
          <a:custGeom>
            <a:avLst/>
            <a:gdLst/>
            <a:ahLst/>
            <a:cxnLst/>
            <a:rect l="l" t="t" r="r" b="b"/>
            <a:pathLst>
              <a:path w="57338" h="49669" extrusionOk="0">
                <a:moveTo>
                  <a:pt x="14335" y="1"/>
                </a:moveTo>
                <a:lnTo>
                  <a:pt x="0" y="24834"/>
                </a:lnTo>
                <a:lnTo>
                  <a:pt x="14335" y="49668"/>
                </a:lnTo>
                <a:lnTo>
                  <a:pt x="43003" y="49668"/>
                </a:lnTo>
                <a:lnTo>
                  <a:pt x="57337" y="24834"/>
                </a:lnTo>
                <a:lnTo>
                  <a:pt x="43003" y="1"/>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 name="Google Shape;1213;p41">
            <a:extLst>
              <a:ext uri="{FF2B5EF4-FFF2-40B4-BE49-F238E27FC236}">
                <a16:creationId xmlns:a16="http://schemas.microsoft.com/office/drawing/2014/main" id="{433DA84E-3CFD-4754-906B-C639C915749F}"/>
              </a:ext>
            </a:extLst>
          </p:cNvPr>
          <p:cNvGrpSpPr/>
          <p:nvPr/>
        </p:nvGrpSpPr>
        <p:grpSpPr>
          <a:xfrm>
            <a:off x="8288016" y="2348793"/>
            <a:ext cx="266921" cy="369039"/>
            <a:chOff x="-38129425" y="3222550"/>
            <a:chExt cx="228450" cy="315850"/>
          </a:xfrm>
        </p:grpSpPr>
        <p:sp>
          <p:nvSpPr>
            <p:cNvPr id="18" name="Google Shape;1214;p41">
              <a:extLst>
                <a:ext uri="{FF2B5EF4-FFF2-40B4-BE49-F238E27FC236}">
                  <a16:creationId xmlns:a16="http://schemas.microsoft.com/office/drawing/2014/main" id="{35265B1E-D3EB-402E-A72E-A13F46E3062C}"/>
                </a:ext>
              </a:extLst>
            </p:cNvPr>
            <p:cNvSpPr/>
            <p:nvPr/>
          </p:nvSpPr>
          <p:spPr>
            <a:xfrm>
              <a:off x="-38129425" y="3222550"/>
              <a:ext cx="228450" cy="227650"/>
            </a:xfrm>
            <a:custGeom>
              <a:avLst/>
              <a:gdLst/>
              <a:ahLst/>
              <a:cxnLst/>
              <a:rect l="l" t="t" r="r" b="b"/>
              <a:pathLst>
                <a:path w="9138" h="9106" extrusionOk="0">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215;p41">
              <a:extLst>
                <a:ext uri="{FF2B5EF4-FFF2-40B4-BE49-F238E27FC236}">
                  <a16:creationId xmlns:a16="http://schemas.microsoft.com/office/drawing/2014/main" id="{0E67872F-AA20-4B53-829C-79DA5F387F2E}"/>
                </a:ext>
              </a:extLst>
            </p:cNvPr>
            <p:cNvSpPr/>
            <p:nvPr/>
          </p:nvSpPr>
          <p:spPr>
            <a:xfrm>
              <a:off x="-38067200" y="3470650"/>
              <a:ext cx="103200" cy="67750"/>
            </a:xfrm>
            <a:custGeom>
              <a:avLst/>
              <a:gdLst/>
              <a:ahLst/>
              <a:cxnLst/>
              <a:rect l="l" t="t" r="r" b="b"/>
              <a:pathLst>
                <a:path w="4128" h="2710" extrusionOk="0">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 name="Google Shape;1371;p44">
            <a:extLst>
              <a:ext uri="{FF2B5EF4-FFF2-40B4-BE49-F238E27FC236}">
                <a16:creationId xmlns:a16="http://schemas.microsoft.com/office/drawing/2014/main" id="{5FA71493-0D33-47CF-8542-61087F7AB854}"/>
              </a:ext>
            </a:extLst>
          </p:cNvPr>
          <p:cNvSpPr/>
          <p:nvPr/>
        </p:nvSpPr>
        <p:spPr>
          <a:xfrm>
            <a:off x="7953653" y="3481661"/>
            <a:ext cx="918064" cy="816417"/>
          </a:xfrm>
          <a:custGeom>
            <a:avLst/>
            <a:gdLst/>
            <a:ahLst/>
            <a:cxnLst/>
            <a:rect l="l" t="t" r="r" b="b"/>
            <a:pathLst>
              <a:path w="18763" h="16253" extrusionOk="0">
                <a:moveTo>
                  <a:pt x="4703" y="1"/>
                </a:moveTo>
                <a:lnTo>
                  <a:pt x="1" y="8127"/>
                </a:lnTo>
                <a:lnTo>
                  <a:pt x="4703" y="16253"/>
                </a:lnTo>
                <a:lnTo>
                  <a:pt x="14084" y="16253"/>
                </a:lnTo>
                <a:lnTo>
                  <a:pt x="18763" y="8127"/>
                </a:lnTo>
                <a:lnTo>
                  <a:pt x="14084" y="1"/>
                </a:lnTo>
                <a:close/>
              </a:path>
            </a:pathLst>
          </a:cu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 name="Google Shape;1372;p44">
            <a:extLst>
              <a:ext uri="{FF2B5EF4-FFF2-40B4-BE49-F238E27FC236}">
                <a16:creationId xmlns:a16="http://schemas.microsoft.com/office/drawing/2014/main" id="{23F729EC-E200-4010-B2BA-19B3580E6C00}"/>
              </a:ext>
            </a:extLst>
          </p:cNvPr>
          <p:cNvGrpSpPr/>
          <p:nvPr/>
        </p:nvGrpSpPr>
        <p:grpSpPr>
          <a:xfrm>
            <a:off x="8245816" y="3713762"/>
            <a:ext cx="395937" cy="477063"/>
            <a:chOff x="-60823101" y="3145682"/>
            <a:chExt cx="311125" cy="316750"/>
          </a:xfrm>
        </p:grpSpPr>
        <p:sp>
          <p:nvSpPr>
            <p:cNvPr id="22" name="Google Shape;1373;p44">
              <a:extLst>
                <a:ext uri="{FF2B5EF4-FFF2-40B4-BE49-F238E27FC236}">
                  <a16:creationId xmlns:a16="http://schemas.microsoft.com/office/drawing/2014/main" id="{32799F91-350B-432B-9A8A-90DB631E6B99}"/>
                </a:ext>
              </a:extLst>
            </p:cNvPr>
            <p:cNvSpPr/>
            <p:nvPr/>
          </p:nvSpPr>
          <p:spPr>
            <a:xfrm>
              <a:off x="-60760076" y="3421357"/>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374;p44">
              <a:extLst>
                <a:ext uri="{FF2B5EF4-FFF2-40B4-BE49-F238E27FC236}">
                  <a16:creationId xmlns:a16="http://schemas.microsoft.com/office/drawing/2014/main" id="{321C0F72-AB53-46A8-B45B-33203553488D}"/>
                </a:ext>
              </a:extLst>
            </p:cNvPr>
            <p:cNvSpPr/>
            <p:nvPr/>
          </p:nvSpPr>
          <p:spPr>
            <a:xfrm>
              <a:off x="-60823101" y="3145682"/>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1837403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DA6BEA4-4891-489E-9B97-D0316D4CCB7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3666" y="862253"/>
            <a:ext cx="4919135" cy="4064576"/>
          </a:xfrm>
          <a:prstGeom prst="rect">
            <a:avLst/>
          </a:prstGeom>
        </p:spPr>
      </p:pic>
      <p:sp>
        <p:nvSpPr>
          <p:cNvPr id="3" name="TextBox 2">
            <a:extLst>
              <a:ext uri="{FF2B5EF4-FFF2-40B4-BE49-F238E27FC236}">
                <a16:creationId xmlns:a16="http://schemas.microsoft.com/office/drawing/2014/main" id="{154B56C6-AD66-4E4C-BC66-A50D685850BC}"/>
              </a:ext>
            </a:extLst>
          </p:cNvPr>
          <p:cNvSpPr txBox="1"/>
          <p:nvPr/>
        </p:nvSpPr>
        <p:spPr>
          <a:xfrm>
            <a:off x="2887131" y="242570"/>
            <a:ext cx="5088467" cy="1015663"/>
          </a:xfrm>
          <a:prstGeom prst="rect">
            <a:avLst/>
          </a:prstGeom>
          <a:noFill/>
        </p:spPr>
        <p:txBody>
          <a:bodyPr wrap="square" rtlCol="0">
            <a:spAutoFit/>
          </a:bodyPr>
          <a:lstStyle/>
          <a:p>
            <a:r>
              <a:rPr lang="en-US" sz="3000" dirty="0">
                <a:solidFill>
                  <a:schemeClr val="bg1">
                    <a:lumMod val="95000"/>
                  </a:schemeClr>
                </a:solidFill>
                <a:latin typeface="Oxanium ExtraBold" panose="020B0604020202020204" charset="0"/>
              </a:rPr>
              <a:t>Class Diagram</a:t>
            </a:r>
          </a:p>
          <a:p>
            <a:endParaRPr lang="en-US" sz="3000" dirty="0">
              <a:solidFill>
                <a:schemeClr val="bg1">
                  <a:lumMod val="95000"/>
                </a:schemeClr>
              </a:solidFill>
            </a:endParaRPr>
          </a:p>
        </p:txBody>
      </p:sp>
      <p:sp>
        <p:nvSpPr>
          <p:cNvPr id="4" name="TextBox 3">
            <a:extLst>
              <a:ext uri="{FF2B5EF4-FFF2-40B4-BE49-F238E27FC236}">
                <a16:creationId xmlns:a16="http://schemas.microsoft.com/office/drawing/2014/main" id="{11300C3A-FDFB-46E0-BA29-45E32E34410D}"/>
              </a:ext>
            </a:extLst>
          </p:cNvPr>
          <p:cNvSpPr txBox="1"/>
          <p:nvPr/>
        </p:nvSpPr>
        <p:spPr>
          <a:xfrm>
            <a:off x="7272866" y="1029633"/>
            <a:ext cx="1066800" cy="307777"/>
          </a:xfrm>
          <a:prstGeom prst="rect">
            <a:avLst/>
          </a:prstGeom>
          <a:noFill/>
        </p:spPr>
        <p:txBody>
          <a:bodyPr wrap="square" rtlCol="0">
            <a:spAutoFit/>
          </a:bodyPr>
          <a:lstStyle/>
          <a:p>
            <a:r>
              <a:rPr lang="en-US" dirty="0">
                <a:solidFill>
                  <a:schemeClr val="bg1">
                    <a:lumMod val="95000"/>
                  </a:schemeClr>
                </a:solidFill>
                <a:latin typeface="Oxanium ExtraBold" panose="020B0604020202020204" charset="0"/>
              </a:rPr>
              <a:t>Website</a:t>
            </a:r>
          </a:p>
        </p:txBody>
      </p:sp>
      <p:grpSp>
        <p:nvGrpSpPr>
          <p:cNvPr id="7" name="Google Shape;2054;p58">
            <a:extLst>
              <a:ext uri="{FF2B5EF4-FFF2-40B4-BE49-F238E27FC236}">
                <a16:creationId xmlns:a16="http://schemas.microsoft.com/office/drawing/2014/main" id="{924BC5CD-E07C-4464-BC13-89873EF68E42}"/>
              </a:ext>
            </a:extLst>
          </p:cNvPr>
          <p:cNvGrpSpPr/>
          <p:nvPr/>
        </p:nvGrpSpPr>
        <p:grpSpPr>
          <a:xfrm>
            <a:off x="-15384" y="1441254"/>
            <a:ext cx="1498710" cy="1496481"/>
            <a:chOff x="4662300" y="1655899"/>
            <a:chExt cx="1058444" cy="1094314"/>
          </a:xfrm>
        </p:grpSpPr>
        <p:sp>
          <p:nvSpPr>
            <p:cNvPr id="8" name="Google Shape;2055;p58">
              <a:extLst>
                <a:ext uri="{FF2B5EF4-FFF2-40B4-BE49-F238E27FC236}">
                  <a16:creationId xmlns:a16="http://schemas.microsoft.com/office/drawing/2014/main" id="{25F9EF10-4F7D-4434-8F30-2BE1C2D21B84}"/>
                </a:ext>
              </a:extLst>
            </p:cNvPr>
            <p:cNvSpPr/>
            <p:nvPr/>
          </p:nvSpPr>
          <p:spPr>
            <a:xfrm rot="-2133639">
              <a:off x="5204757" y="1667904"/>
              <a:ext cx="62766" cy="66970"/>
            </a:xfrm>
            <a:custGeom>
              <a:avLst/>
              <a:gdLst/>
              <a:ahLst/>
              <a:cxnLst/>
              <a:rect l="l" t="t" r="r" b="b"/>
              <a:pathLst>
                <a:path w="2062" h="2200" extrusionOk="0">
                  <a:moveTo>
                    <a:pt x="1" y="1563"/>
                  </a:moveTo>
                  <a:cubicBezTo>
                    <a:pt x="1002" y="0"/>
                    <a:pt x="2062" y="1123"/>
                    <a:pt x="826" y="2199"/>
                  </a:cubicBez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056;p58">
              <a:extLst>
                <a:ext uri="{FF2B5EF4-FFF2-40B4-BE49-F238E27FC236}">
                  <a16:creationId xmlns:a16="http://schemas.microsoft.com/office/drawing/2014/main" id="{7C29B2BA-D677-4A8C-A52C-1CFCA65E91A2}"/>
                </a:ext>
              </a:extLst>
            </p:cNvPr>
            <p:cNvSpPr/>
            <p:nvPr/>
          </p:nvSpPr>
          <p:spPr>
            <a:xfrm rot="-2133639">
              <a:off x="5093558" y="2367241"/>
              <a:ext cx="258248" cy="183193"/>
            </a:xfrm>
            <a:custGeom>
              <a:avLst/>
              <a:gdLst/>
              <a:ahLst/>
              <a:cxnLst/>
              <a:rect l="l" t="t" r="r" b="b"/>
              <a:pathLst>
                <a:path w="8484" h="6018" extrusionOk="0">
                  <a:moveTo>
                    <a:pt x="1486" y="0"/>
                  </a:moveTo>
                  <a:cubicBezTo>
                    <a:pt x="721" y="0"/>
                    <a:pt x="0" y="848"/>
                    <a:pt x="639" y="1564"/>
                  </a:cubicBezTo>
                  <a:cubicBezTo>
                    <a:pt x="2373" y="3521"/>
                    <a:pt x="4287" y="5594"/>
                    <a:pt x="7002" y="6004"/>
                  </a:cubicBezTo>
                  <a:cubicBezTo>
                    <a:pt x="7061" y="6013"/>
                    <a:pt x="7117" y="6017"/>
                    <a:pt x="7172" y="6017"/>
                  </a:cubicBezTo>
                  <a:cubicBezTo>
                    <a:pt x="8304" y="6017"/>
                    <a:pt x="8484" y="4194"/>
                    <a:pt x="7257" y="4006"/>
                  </a:cubicBezTo>
                  <a:cubicBezTo>
                    <a:pt x="5138" y="3684"/>
                    <a:pt x="3596" y="1874"/>
                    <a:pt x="2248" y="354"/>
                  </a:cubicBezTo>
                  <a:cubicBezTo>
                    <a:pt x="2026" y="104"/>
                    <a:pt x="1753" y="0"/>
                    <a:pt x="14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057;p58">
              <a:extLst>
                <a:ext uri="{FF2B5EF4-FFF2-40B4-BE49-F238E27FC236}">
                  <a16:creationId xmlns:a16="http://schemas.microsoft.com/office/drawing/2014/main" id="{AFFFE4B0-5D9F-4917-B779-32890DADB71C}"/>
                </a:ext>
              </a:extLst>
            </p:cNvPr>
            <p:cNvSpPr/>
            <p:nvPr/>
          </p:nvSpPr>
          <p:spPr>
            <a:xfrm rot="-2133639">
              <a:off x="5002720" y="1769525"/>
              <a:ext cx="440520" cy="510707"/>
            </a:xfrm>
            <a:custGeom>
              <a:avLst/>
              <a:gdLst/>
              <a:ahLst/>
              <a:cxnLst/>
              <a:rect l="l" t="t" r="r" b="b"/>
              <a:pathLst>
                <a:path w="14472" h="16777" extrusionOk="0">
                  <a:moveTo>
                    <a:pt x="8826" y="3528"/>
                  </a:moveTo>
                  <a:cubicBezTo>
                    <a:pt x="8574" y="3779"/>
                    <a:pt x="8457" y="4097"/>
                    <a:pt x="8340" y="4412"/>
                  </a:cubicBezTo>
                  <a:cubicBezTo>
                    <a:pt x="8202" y="4789"/>
                    <a:pt x="8231" y="5170"/>
                    <a:pt x="8470" y="5505"/>
                  </a:cubicBezTo>
                  <a:cubicBezTo>
                    <a:pt x="8612" y="5702"/>
                    <a:pt x="8775" y="5886"/>
                    <a:pt x="8947" y="6058"/>
                  </a:cubicBezTo>
                  <a:cubicBezTo>
                    <a:pt x="9177" y="6296"/>
                    <a:pt x="9508" y="6351"/>
                    <a:pt x="9802" y="6460"/>
                  </a:cubicBezTo>
                  <a:cubicBezTo>
                    <a:pt x="10267" y="6631"/>
                    <a:pt x="10731" y="6619"/>
                    <a:pt x="11159" y="6330"/>
                  </a:cubicBezTo>
                  <a:cubicBezTo>
                    <a:pt x="11737" y="5940"/>
                    <a:pt x="12068" y="5375"/>
                    <a:pt x="12223" y="4709"/>
                  </a:cubicBezTo>
                  <a:cubicBezTo>
                    <a:pt x="12260" y="4546"/>
                    <a:pt x="12248" y="4332"/>
                    <a:pt x="12177" y="4181"/>
                  </a:cubicBezTo>
                  <a:cubicBezTo>
                    <a:pt x="11887" y="3561"/>
                    <a:pt x="11490" y="3017"/>
                    <a:pt x="10832" y="2749"/>
                  </a:cubicBezTo>
                  <a:cubicBezTo>
                    <a:pt x="10518" y="2619"/>
                    <a:pt x="10195" y="2560"/>
                    <a:pt x="9856" y="2715"/>
                  </a:cubicBezTo>
                  <a:cubicBezTo>
                    <a:pt x="9441" y="2908"/>
                    <a:pt x="9081" y="3155"/>
                    <a:pt x="8826" y="3528"/>
                  </a:cubicBezTo>
                  <a:moveTo>
                    <a:pt x="1852" y="15172"/>
                  </a:moveTo>
                  <a:cubicBezTo>
                    <a:pt x="1382" y="14745"/>
                    <a:pt x="905" y="14322"/>
                    <a:pt x="444" y="13886"/>
                  </a:cubicBezTo>
                  <a:cubicBezTo>
                    <a:pt x="302" y="13748"/>
                    <a:pt x="197" y="13572"/>
                    <a:pt x="76" y="13413"/>
                  </a:cubicBezTo>
                  <a:cubicBezTo>
                    <a:pt x="13" y="13333"/>
                    <a:pt x="0" y="13254"/>
                    <a:pt x="63" y="13162"/>
                  </a:cubicBezTo>
                  <a:cubicBezTo>
                    <a:pt x="143" y="13053"/>
                    <a:pt x="210" y="12931"/>
                    <a:pt x="285" y="12818"/>
                  </a:cubicBezTo>
                  <a:cubicBezTo>
                    <a:pt x="524" y="12454"/>
                    <a:pt x="754" y="12085"/>
                    <a:pt x="1001" y="11725"/>
                  </a:cubicBezTo>
                  <a:cubicBezTo>
                    <a:pt x="1261" y="11352"/>
                    <a:pt x="1542" y="10996"/>
                    <a:pt x="1806" y="10623"/>
                  </a:cubicBezTo>
                  <a:cubicBezTo>
                    <a:pt x="2082" y="10229"/>
                    <a:pt x="2346" y="9827"/>
                    <a:pt x="2622" y="9434"/>
                  </a:cubicBezTo>
                  <a:cubicBezTo>
                    <a:pt x="2748" y="9258"/>
                    <a:pt x="2886" y="9094"/>
                    <a:pt x="3012" y="8914"/>
                  </a:cubicBezTo>
                  <a:cubicBezTo>
                    <a:pt x="3284" y="8529"/>
                    <a:pt x="3544" y="8131"/>
                    <a:pt x="3820" y="7750"/>
                  </a:cubicBezTo>
                  <a:cubicBezTo>
                    <a:pt x="4206" y="7222"/>
                    <a:pt x="4608" y="6707"/>
                    <a:pt x="4993" y="6179"/>
                  </a:cubicBezTo>
                  <a:cubicBezTo>
                    <a:pt x="5202" y="5894"/>
                    <a:pt x="5391" y="5597"/>
                    <a:pt x="5596" y="5312"/>
                  </a:cubicBezTo>
                  <a:cubicBezTo>
                    <a:pt x="5768" y="5073"/>
                    <a:pt x="5952" y="4847"/>
                    <a:pt x="6124" y="4613"/>
                  </a:cubicBezTo>
                  <a:cubicBezTo>
                    <a:pt x="6371" y="4273"/>
                    <a:pt x="6601" y="3921"/>
                    <a:pt x="6861" y="3595"/>
                  </a:cubicBezTo>
                  <a:cubicBezTo>
                    <a:pt x="7142" y="3243"/>
                    <a:pt x="7443" y="2908"/>
                    <a:pt x="7741" y="2564"/>
                  </a:cubicBezTo>
                  <a:cubicBezTo>
                    <a:pt x="7921" y="2359"/>
                    <a:pt x="8105" y="2162"/>
                    <a:pt x="8285" y="1957"/>
                  </a:cubicBezTo>
                  <a:cubicBezTo>
                    <a:pt x="8985" y="1153"/>
                    <a:pt x="9843" y="571"/>
                    <a:pt x="10828" y="181"/>
                  </a:cubicBezTo>
                  <a:cubicBezTo>
                    <a:pt x="11062" y="93"/>
                    <a:pt x="11322" y="72"/>
                    <a:pt x="11573" y="39"/>
                  </a:cubicBezTo>
                  <a:cubicBezTo>
                    <a:pt x="11745" y="18"/>
                    <a:pt x="11921" y="1"/>
                    <a:pt x="12089" y="26"/>
                  </a:cubicBezTo>
                  <a:cubicBezTo>
                    <a:pt x="12750" y="131"/>
                    <a:pt x="13299" y="441"/>
                    <a:pt x="13747" y="943"/>
                  </a:cubicBezTo>
                  <a:cubicBezTo>
                    <a:pt x="14145" y="1400"/>
                    <a:pt x="14359" y="1940"/>
                    <a:pt x="14430" y="2522"/>
                  </a:cubicBezTo>
                  <a:cubicBezTo>
                    <a:pt x="14472" y="2820"/>
                    <a:pt x="14384" y="3134"/>
                    <a:pt x="14334" y="3440"/>
                  </a:cubicBezTo>
                  <a:cubicBezTo>
                    <a:pt x="14241" y="3993"/>
                    <a:pt x="14003" y="4491"/>
                    <a:pt x="13718" y="4973"/>
                  </a:cubicBezTo>
                  <a:cubicBezTo>
                    <a:pt x="13605" y="5170"/>
                    <a:pt x="13500" y="5371"/>
                    <a:pt x="13404" y="5576"/>
                  </a:cubicBezTo>
                  <a:cubicBezTo>
                    <a:pt x="13060" y="6275"/>
                    <a:pt x="12566" y="6874"/>
                    <a:pt x="12114" y="7503"/>
                  </a:cubicBezTo>
                  <a:cubicBezTo>
                    <a:pt x="11955" y="7729"/>
                    <a:pt x="11829" y="7984"/>
                    <a:pt x="11686" y="8223"/>
                  </a:cubicBezTo>
                  <a:cubicBezTo>
                    <a:pt x="11582" y="8395"/>
                    <a:pt x="11473" y="8562"/>
                    <a:pt x="11364" y="8730"/>
                  </a:cubicBezTo>
                  <a:cubicBezTo>
                    <a:pt x="11054" y="9187"/>
                    <a:pt x="10748" y="9651"/>
                    <a:pt x="10430" y="10104"/>
                  </a:cubicBezTo>
                  <a:cubicBezTo>
                    <a:pt x="10170" y="10477"/>
                    <a:pt x="9890" y="10833"/>
                    <a:pt x="9621" y="11201"/>
                  </a:cubicBezTo>
                  <a:cubicBezTo>
                    <a:pt x="9471" y="11406"/>
                    <a:pt x="9337" y="11624"/>
                    <a:pt x="9182" y="11825"/>
                  </a:cubicBezTo>
                  <a:cubicBezTo>
                    <a:pt x="8868" y="12236"/>
                    <a:pt x="8608" y="12692"/>
                    <a:pt x="8210" y="13036"/>
                  </a:cubicBezTo>
                  <a:cubicBezTo>
                    <a:pt x="8160" y="13078"/>
                    <a:pt x="8130" y="13153"/>
                    <a:pt x="8093" y="13216"/>
                  </a:cubicBezTo>
                  <a:cubicBezTo>
                    <a:pt x="8042" y="13291"/>
                    <a:pt x="8005" y="13379"/>
                    <a:pt x="7938" y="13438"/>
                  </a:cubicBezTo>
                  <a:cubicBezTo>
                    <a:pt x="7561" y="13765"/>
                    <a:pt x="7297" y="14184"/>
                    <a:pt x="6999" y="14573"/>
                  </a:cubicBezTo>
                  <a:cubicBezTo>
                    <a:pt x="6702" y="14971"/>
                    <a:pt x="6413" y="15377"/>
                    <a:pt x="6116" y="15779"/>
                  </a:cubicBezTo>
                  <a:cubicBezTo>
                    <a:pt x="6090" y="15813"/>
                    <a:pt x="6044" y="15830"/>
                    <a:pt x="6015" y="15863"/>
                  </a:cubicBezTo>
                  <a:cubicBezTo>
                    <a:pt x="5919" y="15980"/>
                    <a:pt x="5827" y="16102"/>
                    <a:pt x="5726" y="16215"/>
                  </a:cubicBezTo>
                  <a:cubicBezTo>
                    <a:pt x="5579" y="16378"/>
                    <a:pt x="5437" y="16546"/>
                    <a:pt x="5278" y="16688"/>
                  </a:cubicBezTo>
                  <a:cubicBezTo>
                    <a:pt x="5211" y="16747"/>
                    <a:pt x="5085" y="16776"/>
                    <a:pt x="5001" y="16755"/>
                  </a:cubicBezTo>
                  <a:cubicBezTo>
                    <a:pt x="4700" y="16692"/>
                    <a:pt x="4390" y="16630"/>
                    <a:pt x="4109" y="16508"/>
                  </a:cubicBezTo>
                  <a:cubicBezTo>
                    <a:pt x="3489" y="16244"/>
                    <a:pt x="2920" y="15884"/>
                    <a:pt x="2363" y="15503"/>
                  </a:cubicBezTo>
                  <a:cubicBezTo>
                    <a:pt x="2195" y="15390"/>
                    <a:pt x="2044" y="15260"/>
                    <a:pt x="1885" y="15134"/>
                  </a:cubicBezTo>
                  <a:cubicBezTo>
                    <a:pt x="1873" y="15147"/>
                    <a:pt x="1864" y="15159"/>
                    <a:pt x="1852" y="15172"/>
                  </a:cubicBezTo>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 name="Google Shape;2058;p58">
              <a:extLst>
                <a:ext uri="{FF2B5EF4-FFF2-40B4-BE49-F238E27FC236}">
                  <a16:creationId xmlns:a16="http://schemas.microsoft.com/office/drawing/2014/main" id="{F552092F-D241-4E2E-9A00-331B20A3372B}"/>
                </a:ext>
              </a:extLst>
            </p:cNvPr>
            <p:cNvSpPr/>
            <p:nvPr/>
          </p:nvSpPr>
          <p:spPr>
            <a:xfrm rot="-2133639">
              <a:off x="5268255" y="2001912"/>
              <a:ext cx="237671" cy="492960"/>
            </a:xfrm>
            <a:custGeom>
              <a:avLst/>
              <a:gdLst/>
              <a:ahLst/>
              <a:cxnLst/>
              <a:rect l="l" t="t" r="r" b="b"/>
              <a:pathLst>
                <a:path w="7808" h="16194" extrusionOk="0">
                  <a:moveTo>
                    <a:pt x="4528" y="16193"/>
                  </a:moveTo>
                  <a:cubicBezTo>
                    <a:pt x="4252" y="16022"/>
                    <a:pt x="3988" y="15862"/>
                    <a:pt x="3733" y="15695"/>
                  </a:cubicBezTo>
                  <a:cubicBezTo>
                    <a:pt x="3347" y="15439"/>
                    <a:pt x="2962" y="15180"/>
                    <a:pt x="2581" y="14916"/>
                  </a:cubicBezTo>
                  <a:cubicBezTo>
                    <a:pt x="2413" y="14807"/>
                    <a:pt x="2254" y="14685"/>
                    <a:pt x="2099" y="14564"/>
                  </a:cubicBezTo>
                  <a:cubicBezTo>
                    <a:pt x="1772" y="14304"/>
                    <a:pt x="1454" y="14028"/>
                    <a:pt x="1123" y="13781"/>
                  </a:cubicBezTo>
                  <a:cubicBezTo>
                    <a:pt x="838" y="13567"/>
                    <a:pt x="537" y="13379"/>
                    <a:pt x="243" y="13182"/>
                  </a:cubicBezTo>
                  <a:cubicBezTo>
                    <a:pt x="168" y="13131"/>
                    <a:pt x="93" y="13085"/>
                    <a:pt x="0" y="13031"/>
                  </a:cubicBezTo>
                  <a:cubicBezTo>
                    <a:pt x="30" y="12981"/>
                    <a:pt x="47" y="12939"/>
                    <a:pt x="76" y="12909"/>
                  </a:cubicBezTo>
                  <a:cubicBezTo>
                    <a:pt x="436" y="12553"/>
                    <a:pt x="809" y="12206"/>
                    <a:pt x="1161" y="11837"/>
                  </a:cubicBezTo>
                  <a:cubicBezTo>
                    <a:pt x="1404" y="11577"/>
                    <a:pt x="1613" y="11293"/>
                    <a:pt x="1831" y="11012"/>
                  </a:cubicBezTo>
                  <a:cubicBezTo>
                    <a:pt x="1873" y="10958"/>
                    <a:pt x="1881" y="10878"/>
                    <a:pt x="1890" y="10807"/>
                  </a:cubicBezTo>
                  <a:cubicBezTo>
                    <a:pt x="2003" y="9843"/>
                    <a:pt x="2003" y="8880"/>
                    <a:pt x="1965" y="7917"/>
                  </a:cubicBezTo>
                  <a:cubicBezTo>
                    <a:pt x="1957" y="7720"/>
                    <a:pt x="1994" y="7561"/>
                    <a:pt x="2107" y="7414"/>
                  </a:cubicBezTo>
                  <a:cubicBezTo>
                    <a:pt x="2287" y="7184"/>
                    <a:pt x="2463" y="6953"/>
                    <a:pt x="2643" y="6727"/>
                  </a:cubicBezTo>
                  <a:cubicBezTo>
                    <a:pt x="2744" y="6610"/>
                    <a:pt x="2865" y="6509"/>
                    <a:pt x="2958" y="6388"/>
                  </a:cubicBezTo>
                  <a:cubicBezTo>
                    <a:pt x="3150" y="6124"/>
                    <a:pt x="3326" y="5847"/>
                    <a:pt x="3523" y="5588"/>
                  </a:cubicBezTo>
                  <a:cubicBezTo>
                    <a:pt x="3808" y="5207"/>
                    <a:pt x="4097" y="4830"/>
                    <a:pt x="4394" y="4465"/>
                  </a:cubicBezTo>
                  <a:cubicBezTo>
                    <a:pt x="4654" y="4151"/>
                    <a:pt x="4947" y="3862"/>
                    <a:pt x="5207" y="3548"/>
                  </a:cubicBezTo>
                  <a:cubicBezTo>
                    <a:pt x="5450" y="3255"/>
                    <a:pt x="5680" y="2945"/>
                    <a:pt x="5906" y="2639"/>
                  </a:cubicBezTo>
                  <a:cubicBezTo>
                    <a:pt x="6128" y="2337"/>
                    <a:pt x="6342" y="2032"/>
                    <a:pt x="6556" y="1726"/>
                  </a:cubicBezTo>
                  <a:cubicBezTo>
                    <a:pt x="6912" y="1219"/>
                    <a:pt x="7259" y="708"/>
                    <a:pt x="7611" y="201"/>
                  </a:cubicBezTo>
                  <a:cubicBezTo>
                    <a:pt x="7653" y="143"/>
                    <a:pt x="7699" y="88"/>
                    <a:pt x="7766" y="0"/>
                  </a:cubicBezTo>
                  <a:cubicBezTo>
                    <a:pt x="7808" y="214"/>
                    <a:pt x="7791" y="398"/>
                    <a:pt x="7762" y="578"/>
                  </a:cubicBezTo>
                  <a:cubicBezTo>
                    <a:pt x="7670" y="1160"/>
                    <a:pt x="7569" y="1743"/>
                    <a:pt x="7494" y="2329"/>
                  </a:cubicBezTo>
                  <a:cubicBezTo>
                    <a:pt x="7435" y="2781"/>
                    <a:pt x="7418" y="3238"/>
                    <a:pt x="7372" y="3690"/>
                  </a:cubicBezTo>
                  <a:cubicBezTo>
                    <a:pt x="7322" y="4138"/>
                    <a:pt x="7259" y="4591"/>
                    <a:pt x="7213" y="5043"/>
                  </a:cubicBezTo>
                  <a:cubicBezTo>
                    <a:pt x="7180" y="5341"/>
                    <a:pt x="7163" y="5638"/>
                    <a:pt x="7142" y="5940"/>
                  </a:cubicBezTo>
                  <a:cubicBezTo>
                    <a:pt x="7134" y="6028"/>
                    <a:pt x="7134" y="6120"/>
                    <a:pt x="7113" y="6208"/>
                  </a:cubicBezTo>
                  <a:cubicBezTo>
                    <a:pt x="7021" y="6631"/>
                    <a:pt x="7037" y="7058"/>
                    <a:pt x="7008" y="7485"/>
                  </a:cubicBezTo>
                  <a:cubicBezTo>
                    <a:pt x="6979" y="7925"/>
                    <a:pt x="6937" y="8369"/>
                    <a:pt x="6903" y="8813"/>
                  </a:cubicBezTo>
                  <a:cubicBezTo>
                    <a:pt x="6887" y="9073"/>
                    <a:pt x="6882" y="9332"/>
                    <a:pt x="6866" y="9596"/>
                  </a:cubicBezTo>
                  <a:cubicBezTo>
                    <a:pt x="6845" y="9965"/>
                    <a:pt x="6820" y="10333"/>
                    <a:pt x="6790" y="10702"/>
                  </a:cubicBezTo>
                  <a:cubicBezTo>
                    <a:pt x="6757" y="11121"/>
                    <a:pt x="6752" y="11540"/>
                    <a:pt x="6681" y="11946"/>
                  </a:cubicBezTo>
                  <a:cubicBezTo>
                    <a:pt x="6602" y="12377"/>
                    <a:pt x="6589" y="12813"/>
                    <a:pt x="6547" y="13244"/>
                  </a:cubicBezTo>
                  <a:cubicBezTo>
                    <a:pt x="6539" y="13311"/>
                    <a:pt x="6497" y="13379"/>
                    <a:pt x="6455" y="13437"/>
                  </a:cubicBezTo>
                  <a:cubicBezTo>
                    <a:pt x="6045" y="14036"/>
                    <a:pt x="5634" y="14631"/>
                    <a:pt x="5219" y="15230"/>
                  </a:cubicBezTo>
                  <a:cubicBezTo>
                    <a:pt x="5060" y="15460"/>
                    <a:pt x="4901" y="15691"/>
                    <a:pt x="4738" y="15921"/>
                  </a:cubicBezTo>
                  <a:cubicBezTo>
                    <a:pt x="4675" y="16009"/>
                    <a:pt x="4608" y="16093"/>
                    <a:pt x="4528" y="16193"/>
                  </a:cubicBezTo>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059;p58">
              <a:extLst>
                <a:ext uri="{FF2B5EF4-FFF2-40B4-BE49-F238E27FC236}">
                  <a16:creationId xmlns:a16="http://schemas.microsoft.com/office/drawing/2014/main" id="{6DF52942-AD2B-4D54-A807-5E4777C6D70A}"/>
                </a:ext>
              </a:extLst>
            </p:cNvPr>
            <p:cNvSpPr/>
            <p:nvPr/>
          </p:nvSpPr>
          <p:spPr>
            <a:xfrm rot="-2133639">
              <a:off x="4831822" y="2082213"/>
              <a:ext cx="425117" cy="336128"/>
            </a:xfrm>
            <a:custGeom>
              <a:avLst/>
              <a:gdLst/>
              <a:ahLst/>
              <a:cxnLst/>
              <a:rect l="l" t="t" r="r" b="b"/>
              <a:pathLst>
                <a:path w="13966" h="11042" extrusionOk="0">
                  <a:moveTo>
                    <a:pt x="4106" y="11042"/>
                  </a:moveTo>
                  <a:cubicBezTo>
                    <a:pt x="2636" y="10175"/>
                    <a:pt x="1345" y="9111"/>
                    <a:pt x="1" y="8114"/>
                  </a:cubicBezTo>
                  <a:cubicBezTo>
                    <a:pt x="22" y="8055"/>
                    <a:pt x="26" y="8005"/>
                    <a:pt x="51" y="7972"/>
                  </a:cubicBezTo>
                  <a:cubicBezTo>
                    <a:pt x="252" y="7703"/>
                    <a:pt x="462" y="7435"/>
                    <a:pt x="654" y="7163"/>
                  </a:cubicBezTo>
                  <a:cubicBezTo>
                    <a:pt x="1027" y="6635"/>
                    <a:pt x="1396" y="6103"/>
                    <a:pt x="1764" y="5576"/>
                  </a:cubicBezTo>
                  <a:cubicBezTo>
                    <a:pt x="1865" y="5433"/>
                    <a:pt x="1978" y="5320"/>
                    <a:pt x="2150" y="5245"/>
                  </a:cubicBezTo>
                  <a:cubicBezTo>
                    <a:pt x="2497" y="5094"/>
                    <a:pt x="2832" y="4910"/>
                    <a:pt x="3176" y="4750"/>
                  </a:cubicBezTo>
                  <a:cubicBezTo>
                    <a:pt x="3649" y="4533"/>
                    <a:pt x="4127" y="4332"/>
                    <a:pt x="4600" y="4122"/>
                  </a:cubicBezTo>
                  <a:cubicBezTo>
                    <a:pt x="5459" y="3745"/>
                    <a:pt x="6305" y="3331"/>
                    <a:pt x="7180" y="3000"/>
                  </a:cubicBezTo>
                  <a:cubicBezTo>
                    <a:pt x="8286" y="2585"/>
                    <a:pt x="9358" y="2082"/>
                    <a:pt x="10447" y="1622"/>
                  </a:cubicBezTo>
                  <a:cubicBezTo>
                    <a:pt x="10816" y="1467"/>
                    <a:pt x="11163" y="1266"/>
                    <a:pt x="11524" y="1094"/>
                  </a:cubicBezTo>
                  <a:cubicBezTo>
                    <a:pt x="11637" y="1039"/>
                    <a:pt x="11767" y="1023"/>
                    <a:pt x="11884" y="968"/>
                  </a:cubicBezTo>
                  <a:cubicBezTo>
                    <a:pt x="12286" y="788"/>
                    <a:pt x="12688" y="595"/>
                    <a:pt x="13090" y="407"/>
                  </a:cubicBezTo>
                  <a:cubicBezTo>
                    <a:pt x="13371" y="277"/>
                    <a:pt x="13652" y="147"/>
                    <a:pt x="13966" y="1"/>
                  </a:cubicBezTo>
                  <a:cubicBezTo>
                    <a:pt x="13857" y="285"/>
                    <a:pt x="13660" y="470"/>
                    <a:pt x="13517" y="692"/>
                  </a:cubicBezTo>
                  <a:cubicBezTo>
                    <a:pt x="13488" y="734"/>
                    <a:pt x="13442" y="767"/>
                    <a:pt x="13409" y="813"/>
                  </a:cubicBezTo>
                  <a:cubicBezTo>
                    <a:pt x="13040" y="1299"/>
                    <a:pt x="12646" y="1764"/>
                    <a:pt x="12320" y="2275"/>
                  </a:cubicBezTo>
                  <a:cubicBezTo>
                    <a:pt x="11834" y="3037"/>
                    <a:pt x="11289" y="3754"/>
                    <a:pt x="10761" y="4482"/>
                  </a:cubicBezTo>
                  <a:cubicBezTo>
                    <a:pt x="10313" y="5102"/>
                    <a:pt x="9886" y="5731"/>
                    <a:pt x="9450" y="6359"/>
                  </a:cubicBezTo>
                  <a:cubicBezTo>
                    <a:pt x="9203" y="6715"/>
                    <a:pt x="8969" y="7084"/>
                    <a:pt x="8717" y="7440"/>
                  </a:cubicBezTo>
                  <a:cubicBezTo>
                    <a:pt x="8659" y="7523"/>
                    <a:pt x="8562" y="7595"/>
                    <a:pt x="8466" y="7628"/>
                  </a:cubicBezTo>
                  <a:cubicBezTo>
                    <a:pt x="7997" y="7796"/>
                    <a:pt x="7519" y="7951"/>
                    <a:pt x="7046" y="8110"/>
                  </a:cubicBezTo>
                  <a:cubicBezTo>
                    <a:pt x="6548" y="8281"/>
                    <a:pt x="6049" y="8449"/>
                    <a:pt x="5555" y="8629"/>
                  </a:cubicBezTo>
                  <a:cubicBezTo>
                    <a:pt x="5492" y="8650"/>
                    <a:pt x="5417" y="8725"/>
                    <a:pt x="5400" y="8792"/>
                  </a:cubicBezTo>
                  <a:cubicBezTo>
                    <a:pt x="5283" y="9195"/>
                    <a:pt x="5027" y="9513"/>
                    <a:pt x="4809" y="9856"/>
                  </a:cubicBezTo>
                  <a:cubicBezTo>
                    <a:pt x="4608" y="10171"/>
                    <a:pt x="4424" y="10497"/>
                    <a:pt x="4236" y="10816"/>
                  </a:cubicBezTo>
                  <a:cubicBezTo>
                    <a:pt x="4194" y="10887"/>
                    <a:pt x="4156" y="10958"/>
                    <a:pt x="4106" y="11042"/>
                  </a:cubicBezTo>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060;p58">
              <a:extLst>
                <a:ext uri="{FF2B5EF4-FFF2-40B4-BE49-F238E27FC236}">
                  <a16:creationId xmlns:a16="http://schemas.microsoft.com/office/drawing/2014/main" id="{CE7BA89A-57D6-4B80-91C8-1A243FAD5B83}"/>
                </a:ext>
              </a:extLst>
            </p:cNvPr>
            <p:cNvSpPr/>
            <p:nvPr/>
          </p:nvSpPr>
          <p:spPr>
            <a:xfrm rot="-2133639">
              <a:off x="5089207" y="2239545"/>
              <a:ext cx="255052" cy="207607"/>
            </a:xfrm>
            <a:custGeom>
              <a:avLst/>
              <a:gdLst/>
              <a:ahLst/>
              <a:cxnLst/>
              <a:rect l="l" t="t" r="r" b="b"/>
              <a:pathLst>
                <a:path w="8379" h="6820" extrusionOk="0">
                  <a:moveTo>
                    <a:pt x="8273" y="3720"/>
                  </a:moveTo>
                  <a:cubicBezTo>
                    <a:pt x="8378" y="4479"/>
                    <a:pt x="8357" y="6405"/>
                    <a:pt x="8185" y="6812"/>
                  </a:cubicBezTo>
                  <a:cubicBezTo>
                    <a:pt x="8114" y="6812"/>
                    <a:pt x="8035" y="6820"/>
                    <a:pt x="7955" y="6816"/>
                  </a:cubicBezTo>
                  <a:cubicBezTo>
                    <a:pt x="7159" y="6770"/>
                    <a:pt x="6426" y="6523"/>
                    <a:pt x="5727" y="6150"/>
                  </a:cubicBezTo>
                  <a:cubicBezTo>
                    <a:pt x="5300" y="5924"/>
                    <a:pt x="4851" y="5739"/>
                    <a:pt x="4428" y="5509"/>
                  </a:cubicBezTo>
                  <a:cubicBezTo>
                    <a:pt x="3800" y="5174"/>
                    <a:pt x="3197" y="4801"/>
                    <a:pt x="2657" y="4332"/>
                  </a:cubicBezTo>
                  <a:cubicBezTo>
                    <a:pt x="2225" y="3955"/>
                    <a:pt x="1806" y="3565"/>
                    <a:pt x="1408" y="3151"/>
                  </a:cubicBezTo>
                  <a:cubicBezTo>
                    <a:pt x="1153" y="2883"/>
                    <a:pt x="943" y="2569"/>
                    <a:pt x="726" y="2267"/>
                  </a:cubicBezTo>
                  <a:cubicBezTo>
                    <a:pt x="558" y="2032"/>
                    <a:pt x="399" y="1789"/>
                    <a:pt x="248" y="1542"/>
                  </a:cubicBezTo>
                  <a:cubicBezTo>
                    <a:pt x="156" y="1400"/>
                    <a:pt x="89" y="1241"/>
                    <a:pt x="1" y="1065"/>
                  </a:cubicBezTo>
                  <a:cubicBezTo>
                    <a:pt x="981" y="638"/>
                    <a:pt x="1970" y="332"/>
                    <a:pt x="2962" y="1"/>
                  </a:cubicBezTo>
                  <a:cubicBezTo>
                    <a:pt x="3163" y="424"/>
                    <a:pt x="3503" y="709"/>
                    <a:pt x="3821" y="1023"/>
                  </a:cubicBezTo>
                  <a:cubicBezTo>
                    <a:pt x="4261" y="1463"/>
                    <a:pt x="4734" y="1856"/>
                    <a:pt x="5228" y="2229"/>
                  </a:cubicBezTo>
                  <a:cubicBezTo>
                    <a:pt x="5354" y="2321"/>
                    <a:pt x="5480" y="2409"/>
                    <a:pt x="5614" y="2493"/>
                  </a:cubicBezTo>
                  <a:cubicBezTo>
                    <a:pt x="6175" y="2849"/>
                    <a:pt x="6732" y="3214"/>
                    <a:pt x="7352" y="3457"/>
                  </a:cubicBezTo>
                  <a:cubicBezTo>
                    <a:pt x="7641" y="3570"/>
                    <a:pt x="7943" y="3628"/>
                    <a:pt x="8273" y="3720"/>
                  </a:cubicBezTo>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061;p58">
              <a:extLst>
                <a:ext uri="{FF2B5EF4-FFF2-40B4-BE49-F238E27FC236}">
                  <a16:creationId xmlns:a16="http://schemas.microsoft.com/office/drawing/2014/main" id="{753672C7-A745-4073-93E3-ACF83C4CFEAE}"/>
                </a:ext>
              </a:extLst>
            </p:cNvPr>
            <p:cNvSpPr/>
            <p:nvPr/>
          </p:nvSpPr>
          <p:spPr>
            <a:xfrm rot="-2133639">
              <a:off x="5086525" y="2288849"/>
              <a:ext cx="284883" cy="226967"/>
            </a:xfrm>
            <a:custGeom>
              <a:avLst/>
              <a:gdLst/>
              <a:ahLst/>
              <a:cxnLst/>
              <a:rect l="l" t="t" r="r" b="b"/>
              <a:pathLst>
                <a:path w="9359" h="7456" extrusionOk="0">
                  <a:moveTo>
                    <a:pt x="9358" y="5646"/>
                  </a:moveTo>
                  <a:cubicBezTo>
                    <a:pt x="9115" y="5910"/>
                    <a:pt x="8902" y="6145"/>
                    <a:pt x="8684" y="6371"/>
                  </a:cubicBezTo>
                  <a:cubicBezTo>
                    <a:pt x="8458" y="6601"/>
                    <a:pt x="8198" y="6811"/>
                    <a:pt x="7997" y="7062"/>
                  </a:cubicBezTo>
                  <a:cubicBezTo>
                    <a:pt x="7691" y="7443"/>
                    <a:pt x="7318" y="7456"/>
                    <a:pt x="6895" y="7347"/>
                  </a:cubicBezTo>
                  <a:cubicBezTo>
                    <a:pt x="6091" y="7146"/>
                    <a:pt x="5350" y="6802"/>
                    <a:pt x="4633" y="6404"/>
                  </a:cubicBezTo>
                  <a:cubicBezTo>
                    <a:pt x="4060" y="6082"/>
                    <a:pt x="3511" y="5726"/>
                    <a:pt x="2958" y="5374"/>
                  </a:cubicBezTo>
                  <a:cubicBezTo>
                    <a:pt x="2811" y="5282"/>
                    <a:pt x="2682" y="5165"/>
                    <a:pt x="2556" y="5047"/>
                  </a:cubicBezTo>
                  <a:cubicBezTo>
                    <a:pt x="1886" y="4419"/>
                    <a:pt x="1245" y="3757"/>
                    <a:pt x="679" y="3033"/>
                  </a:cubicBezTo>
                  <a:cubicBezTo>
                    <a:pt x="504" y="2811"/>
                    <a:pt x="336" y="2584"/>
                    <a:pt x="189" y="2346"/>
                  </a:cubicBezTo>
                  <a:cubicBezTo>
                    <a:pt x="68" y="2149"/>
                    <a:pt x="1" y="1935"/>
                    <a:pt x="139" y="1705"/>
                  </a:cubicBezTo>
                  <a:cubicBezTo>
                    <a:pt x="399" y="1278"/>
                    <a:pt x="642" y="838"/>
                    <a:pt x="889" y="406"/>
                  </a:cubicBezTo>
                  <a:cubicBezTo>
                    <a:pt x="968" y="277"/>
                    <a:pt x="1052" y="147"/>
                    <a:pt x="1140" y="0"/>
                  </a:cubicBezTo>
                  <a:cubicBezTo>
                    <a:pt x="1182" y="29"/>
                    <a:pt x="1228" y="50"/>
                    <a:pt x="1249" y="84"/>
                  </a:cubicBezTo>
                  <a:cubicBezTo>
                    <a:pt x="1551" y="679"/>
                    <a:pt x="1974" y="1198"/>
                    <a:pt x="2409" y="1692"/>
                  </a:cubicBezTo>
                  <a:cubicBezTo>
                    <a:pt x="3130" y="2509"/>
                    <a:pt x="3926" y="3238"/>
                    <a:pt x="4855" y="3820"/>
                  </a:cubicBezTo>
                  <a:cubicBezTo>
                    <a:pt x="5773" y="4398"/>
                    <a:pt x="6749" y="4863"/>
                    <a:pt x="7750" y="5286"/>
                  </a:cubicBezTo>
                  <a:cubicBezTo>
                    <a:pt x="8190" y="5470"/>
                    <a:pt x="8650" y="5567"/>
                    <a:pt x="9124" y="5613"/>
                  </a:cubicBezTo>
                  <a:cubicBezTo>
                    <a:pt x="9186" y="5617"/>
                    <a:pt x="9245" y="5630"/>
                    <a:pt x="9358" y="5646"/>
                  </a:cubicBezTo>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062;p58">
              <a:extLst>
                <a:ext uri="{FF2B5EF4-FFF2-40B4-BE49-F238E27FC236}">
                  <a16:creationId xmlns:a16="http://schemas.microsoft.com/office/drawing/2014/main" id="{4D7D049C-D2A5-4CF3-9724-8882EF4A4A21}"/>
                </a:ext>
              </a:extLst>
            </p:cNvPr>
            <p:cNvSpPr/>
            <p:nvPr/>
          </p:nvSpPr>
          <p:spPr>
            <a:xfrm rot="-2133639">
              <a:off x="5176148" y="1821504"/>
              <a:ext cx="109430" cy="110714"/>
            </a:xfrm>
            <a:custGeom>
              <a:avLst/>
              <a:gdLst/>
              <a:ahLst/>
              <a:cxnLst/>
              <a:rect l="l" t="t" r="r" b="b"/>
              <a:pathLst>
                <a:path w="3595" h="3637" extrusionOk="0">
                  <a:moveTo>
                    <a:pt x="3059" y="2958"/>
                  </a:moveTo>
                  <a:cubicBezTo>
                    <a:pt x="2887" y="3100"/>
                    <a:pt x="2715" y="3280"/>
                    <a:pt x="2514" y="3406"/>
                  </a:cubicBezTo>
                  <a:cubicBezTo>
                    <a:pt x="2146" y="3636"/>
                    <a:pt x="1752" y="3586"/>
                    <a:pt x="1362" y="3443"/>
                  </a:cubicBezTo>
                  <a:cubicBezTo>
                    <a:pt x="1295" y="3418"/>
                    <a:pt x="1228" y="3385"/>
                    <a:pt x="1161" y="3368"/>
                  </a:cubicBezTo>
                  <a:cubicBezTo>
                    <a:pt x="688" y="3238"/>
                    <a:pt x="391" y="2903"/>
                    <a:pt x="156" y="2501"/>
                  </a:cubicBezTo>
                  <a:cubicBezTo>
                    <a:pt x="34" y="2287"/>
                    <a:pt x="1" y="2049"/>
                    <a:pt x="68" y="1814"/>
                  </a:cubicBezTo>
                  <a:cubicBezTo>
                    <a:pt x="265" y="1123"/>
                    <a:pt x="663" y="570"/>
                    <a:pt x="1295" y="218"/>
                  </a:cubicBezTo>
                  <a:cubicBezTo>
                    <a:pt x="1685" y="0"/>
                    <a:pt x="2083" y="63"/>
                    <a:pt x="2455" y="294"/>
                  </a:cubicBezTo>
                  <a:cubicBezTo>
                    <a:pt x="2799" y="499"/>
                    <a:pt x="3038" y="796"/>
                    <a:pt x="3276" y="1110"/>
                  </a:cubicBezTo>
                  <a:cubicBezTo>
                    <a:pt x="3570" y="1496"/>
                    <a:pt x="3595" y="1889"/>
                    <a:pt x="3406" y="2308"/>
                  </a:cubicBezTo>
                  <a:cubicBezTo>
                    <a:pt x="3314" y="2522"/>
                    <a:pt x="3184" y="2723"/>
                    <a:pt x="3059" y="295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063;p58">
              <a:extLst>
                <a:ext uri="{FF2B5EF4-FFF2-40B4-BE49-F238E27FC236}">
                  <a16:creationId xmlns:a16="http://schemas.microsoft.com/office/drawing/2014/main" id="{94A8038F-5A2E-42DF-B5FF-E2191D5551F2}"/>
                </a:ext>
              </a:extLst>
            </p:cNvPr>
            <p:cNvSpPr/>
            <p:nvPr/>
          </p:nvSpPr>
          <p:spPr>
            <a:xfrm rot="-2133639">
              <a:off x="4826538" y="1813628"/>
              <a:ext cx="729968" cy="798830"/>
            </a:xfrm>
            <a:custGeom>
              <a:avLst/>
              <a:gdLst/>
              <a:ahLst/>
              <a:cxnLst/>
              <a:rect l="l" t="t" r="r" b="b"/>
              <a:pathLst>
                <a:path w="23981" h="26242" extrusionOk="0">
                  <a:moveTo>
                    <a:pt x="14053" y="20813"/>
                  </a:moveTo>
                  <a:cubicBezTo>
                    <a:pt x="13940" y="20797"/>
                    <a:pt x="13881" y="20784"/>
                    <a:pt x="13819" y="20780"/>
                  </a:cubicBezTo>
                  <a:cubicBezTo>
                    <a:pt x="13345" y="20734"/>
                    <a:pt x="12885" y="20637"/>
                    <a:pt x="12445" y="20453"/>
                  </a:cubicBezTo>
                  <a:cubicBezTo>
                    <a:pt x="11444" y="20030"/>
                    <a:pt x="10468" y="19565"/>
                    <a:pt x="9550" y="18987"/>
                  </a:cubicBezTo>
                  <a:cubicBezTo>
                    <a:pt x="8621" y="18405"/>
                    <a:pt x="7825" y="17676"/>
                    <a:pt x="7104" y="16859"/>
                  </a:cubicBezTo>
                  <a:cubicBezTo>
                    <a:pt x="6669" y="16365"/>
                    <a:pt x="6246" y="15846"/>
                    <a:pt x="5944" y="15251"/>
                  </a:cubicBezTo>
                  <a:cubicBezTo>
                    <a:pt x="5923" y="15217"/>
                    <a:pt x="5877" y="15196"/>
                    <a:pt x="5835" y="15167"/>
                  </a:cubicBezTo>
                  <a:cubicBezTo>
                    <a:pt x="5747" y="15314"/>
                    <a:pt x="5663" y="15444"/>
                    <a:pt x="5584" y="15573"/>
                  </a:cubicBezTo>
                  <a:cubicBezTo>
                    <a:pt x="5337" y="16005"/>
                    <a:pt x="5094" y="16445"/>
                    <a:pt x="4834" y="16872"/>
                  </a:cubicBezTo>
                  <a:cubicBezTo>
                    <a:pt x="4696" y="17102"/>
                    <a:pt x="4763" y="17316"/>
                    <a:pt x="4884" y="17513"/>
                  </a:cubicBezTo>
                  <a:cubicBezTo>
                    <a:pt x="5031" y="17751"/>
                    <a:pt x="5199" y="17978"/>
                    <a:pt x="5374" y="18200"/>
                  </a:cubicBezTo>
                  <a:cubicBezTo>
                    <a:pt x="5940" y="18924"/>
                    <a:pt x="6581" y="19586"/>
                    <a:pt x="7251" y="20214"/>
                  </a:cubicBezTo>
                  <a:cubicBezTo>
                    <a:pt x="7377" y="20332"/>
                    <a:pt x="7506" y="20449"/>
                    <a:pt x="7653" y="20541"/>
                  </a:cubicBezTo>
                  <a:cubicBezTo>
                    <a:pt x="8206" y="20893"/>
                    <a:pt x="8755" y="21249"/>
                    <a:pt x="9328" y="21571"/>
                  </a:cubicBezTo>
                  <a:cubicBezTo>
                    <a:pt x="10045" y="21969"/>
                    <a:pt x="10786" y="22313"/>
                    <a:pt x="11590" y="22514"/>
                  </a:cubicBezTo>
                  <a:cubicBezTo>
                    <a:pt x="12013" y="22623"/>
                    <a:pt x="12386" y="22610"/>
                    <a:pt x="12692" y="22229"/>
                  </a:cubicBezTo>
                  <a:cubicBezTo>
                    <a:pt x="12893" y="21978"/>
                    <a:pt x="13153" y="21768"/>
                    <a:pt x="13379" y="21538"/>
                  </a:cubicBezTo>
                  <a:cubicBezTo>
                    <a:pt x="13597" y="21312"/>
                    <a:pt x="13810" y="21077"/>
                    <a:pt x="14053" y="20813"/>
                  </a:cubicBezTo>
                  <a:moveTo>
                    <a:pt x="14258" y="17395"/>
                  </a:moveTo>
                  <a:cubicBezTo>
                    <a:pt x="13928" y="17303"/>
                    <a:pt x="13622" y="17245"/>
                    <a:pt x="13337" y="17132"/>
                  </a:cubicBezTo>
                  <a:cubicBezTo>
                    <a:pt x="12717" y="16889"/>
                    <a:pt x="12160" y="16524"/>
                    <a:pt x="11599" y="16168"/>
                  </a:cubicBezTo>
                  <a:cubicBezTo>
                    <a:pt x="11465" y="16084"/>
                    <a:pt x="11339" y="15996"/>
                    <a:pt x="11213" y="15904"/>
                  </a:cubicBezTo>
                  <a:cubicBezTo>
                    <a:pt x="10719" y="15531"/>
                    <a:pt x="10246" y="15138"/>
                    <a:pt x="9806" y="14698"/>
                  </a:cubicBezTo>
                  <a:cubicBezTo>
                    <a:pt x="9488" y="14384"/>
                    <a:pt x="9148" y="14099"/>
                    <a:pt x="8947" y="13676"/>
                  </a:cubicBezTo>
                  <a:cubicBezTo>
                    <a:pt x="7955" y="14007"/>
                    <a:pt x="6966" y="14313"/>
                    <a:pt x="5986" y="14740"/>
                  </a:cubicBezTo>
                  <a:cubicBezTo>
                    <a:pt x="6074" y="14916"/>
                    <a:pt x="6141" y="15075"/>
                    <a:pt x="6233" y="15217"/>
                  </a:cubicBezTo>
                  <a:cubicBezTo>
                    <a:pt x="6384" y="15464"/>
                    <a:pt x="6543" y="15707"/>
                    <a:pt x="6711" y="15942"/>
                  </a:cubicBezTo>
                  <a:cubicBezTo>
                    <a:pt x="6928" y="16244"/>
                    <a:pt x="7138" y="16558"/>
                    <a:pt x="7393" y="16826"/>
                  </a:cubicBezTo>
                  <a:cubicBezTo>
                    <a:pt x="7791" y="17240"/>
                    <a:pt x="8210" y="17630"/>
                    <a:pt x="8642" y="18007"/>
                  </a:cubicBezTo>
                  <a:cubicBezTo>
                    <a:pt x="9182" y="18476"/>
                    <a:pt x="9785" y="18849"/>
                    <a:pt x="10413" y="19184"/>
                  </a:cubicBezTo>
                  <a:cubicBezTo>
                    <a:pt x="10836" y="19414"/>
                    <a:pt x="11285" y="19599"/>
                    <a:pt x="11712" y="19825"/>
                  </a:cubicBezTo>
                  <a:cubicBezTo>
                    <a:pt x="12411" y="20198"/>
                    <a:pt x="13144" y="20445"/>
                    <a:pt x="13940" y="20491"/>
                  </a:cubicBezTo>
                  <a:cubicBezTo>
                    <a:pt x="14020" y="20495"/>
                    <a:pt x="14099" y="20487"/>
                    <a:pt x="14170" y="20487"/>
                  </a:cubicBezTo>
                  <a:cubicBezTo>
                    <a:pt x="14342" y="20080"/>
                    <a:pt x="14363" y="18154"/>
                    <a:pt x="14258" y="17395"/>
                  </a:cubicBezTo>
                  <a:moveTo>
                    <a:pt x="4470" y="16826"/>
                  </a:moveTo>
                  <a:cubicBezTo>
                    <a:pt x="4520" y="16742"/>
                    <a:pt x="4558" y="16671"/>
                    <a:pt x="4600" y="16600"/>
                  </a:cubicBezTo>
                  <a:cubicBezTo>
                    <a:pt x="4792" y="16281"/>
                    <a:pt x="4972" y="15955"/>
                    <a:pt x="5173" y="15640"/>
                  </a:cubicBezTo>
                  <a:cubicBezTo>
                    <a:pt x="5395" y="15297"/>
                    <a:pt x="5647" y="14979"/>
                    <a:pt x="5764" y="14576"/>
                  </a:cubicBezTo>
                  <a:cubicBezTo>
                    <a:pt x="5781" y="14509"/>
                    <a:pt x="5856" y="14434"/>
                    <a:pt x="5919" y="14413"/>
                  </a:cubicBezTo>
                  <a:cubicBezTo>
                    <a:pt x="6413" y="14233"/>
                    <a:pt x="6912" y="14065"/>
                    <a:pt x="7410" y="13894"/>
                  </a:cubicBezTo>
                  <a:cubicBezTo>
                    <a:pt x="7883" y="13735"/>
                    <a:pt x="8361" y="13580"/>
                    <a:pt x="8830" y="13412"/>
                  </a:cubicBezTo>
                  <a:cubicBezTo>
                    <a:pt x="8926" y="13379"/>
                    <a:pt x="9023" y="13307"/>
                    <a:pt x="9081" y="13224"/>
                  </a:cubicBezTo>
                  <a:cubicBezTo>
                    <a:pt x="9333" y="12868"/>
                    <a:pt x="9567" y="12499"/>
                    <a:pt x="9814" y="12143"/>
                  </a:cubicBezTo>
                  <a:cubicBezTo>
                    <a:pt x="10250" y="11515"/>
                    <a:pt x="10677" y="10886"/>
                    <a:pt x="11125" y="10266"/>
                  </a:cubicBezTo>
                  <a:cubicBezTo>
                    <a:pt x="11657" y="9538"/>
                    <a:pt x="12198" y="8821"/>
                    <a:pt x="12684" y="8059"/>
                  </a:cubicBezTo>
                  <a:cubicBezTo>
                    <a:pt x="13010" y="7548"/>
                    <a:pt x="13404" y="7083"/>
                    <a:pt x="13773" y="6593"/>
                  </a:cubicBezTo>
                  <a:cubicBezTo>
                    <a:pt x="13806" y="6551"/>
                    <a:pt x="13852" y="6518"/>
                    <a:pt x="13881" y="6476"/>
                  </a:cubicBezTo>
                  <a:cubicBezTo>
                    <a:pt x="14024" y="6254"/>
                    <a:pt x="14221" y="6069"/>
                    <a:pt x="14330" y="5785"/>
                  </a:cubicBezTo>
                  <a:cubicBezTo>
                    <a:pt x="14016" y="5931"/>
                    <a:pt x="13735" y="6061"/>
                    <a:pt x="13454" y="6191"/>
                  </a:cubicBezTo>
                  <a:cubicBezTo>
                    <a:pt x="13052" y="6379"/>
                    <a:pt x="12650" y="6572"/>
                    <a:pt x="12248" y="6752"/>
                  </a:cubicBezTo>
                  <a:cubicBezTo>
                    <a:pt x="12131" y="6807"/>
                    <a:pt x="12001" y="6823"/>
                    <a:pt x="11888" y="6878"/>
                  </a:cubicBezTo>
                  <a:cubicBezTo>
                    <a:pt x="11527" y="7050"/>
                    <a:pt x="11180" y="7251"/>
                    <a:pt x="10811" y="7406"/>
                  </a:cubicBezTo>
                  <a:cubicBezTo>
                    <a:pt x="9722" y="7866"/>
                    <a:pt x="8650" y="8369"/>
                    <a:pt x="7544" y="8784"/>
                  </a:cubicBezTo>
                  <a:cubicBezTo>
                    <a:pt x="6669" y="9115"/>
                    <a:pt x="5823" y="9529"/>
                    <a:pt x="4964" y="9906"/>
                  </a:cubicBezTo>
                  <a:cubicBezTo>
                    <a:pt x="4491" y="10116"/>
                    <a:pt x="4013" y="10317"/>
                    <a:pt x="3540" y="10534"/>
                  </a:cubicBezTo>
                  <a:cubicBezTo>
                    <a:pt x="3196" y="10694"/>
                    <a:pt x="2861" y="10878"/>
                    <a:pt x="2509" y="11029"/>
                  </a:cubicBezTo>
                  <a:cubicBezTo>
                    <a:pt x="2342" y="11104"/>
                    <a:pt x="2229" y="11217"/>
                    <a:pt x="2128" y="11360"/>
                  </a:cubicBezTo>
                  <a:cubicBezTo>
                    <a:pt x="1760" y="11887"/>
                    <a:pt x="1391" y="12419"/>
                    <a:pt x="1018" y="12947"/>
                  </a:cubicBezTo>
                  <a:cubicBezTo>
                    <a:pt x="826" y="13219"/>
                    <a:pt x="616" y="13487"/>
                    <a:pt x="415" y="13756"/>
                  </a:cubicBezTo>
                  <a:cubicBezTo>
                    <a:pt x="390" y="13789"/>
                    <a:pt x="386" y="13835"/>
                    <a:pt x="365" y="13898"/>
                  </a:cubicBezTo>
                  <a:cubicBezTo>
                    <a:pt x="1709" y="14895"/>
                    <a:pt x="3000" y="15959"/>
                    <a:pt x="4470" y="16826"/>
                  </a:cubicBezTo>
                  <a:moveTo>
                    <a:pt x="17165" y="25898"/>
                  </a:moveTo>
                  <a:cubicBezTo>
                    <a:pt x="17245" y="25798"/>
                    <a:pt x="17312" y="25714"/>
                    <a:pt x="17375" y="25626"/>
                  </a:cubicBezTo>
                  <a:cubicBezTo>
                    <a:pt x="17538" y="25396"/>
                    <a:pt x="17697" y="25165"/>
                    <a:pt x="17856" y="24935"/>
                  </a:cubicBezTo>
                  <a:cubicBezTo>
                    <a:pt x="18271" y="24336"/>
                    <a:pt x="18682" y="23741"/>
                    <a:pt x="19092" y="23142"/>
                  </a:cubicBezTo>
                  <a:cubicBezTo>
                    <a:pt x="19134" y="23084"/>
                    <a:pt x="19176" y="23016"/>
                    <a:pt x="19184" y="22949"/>
                  </a:cubicBezTo>
                  <a:cubicBezTo>
                    <a:pt x="19226" y="22518"/>
                    <a:pt x="19239" y="22082"/>
                    <a:pt x="19318" y="21651"/>
                  </a:cubicBezTo>
                  <a:cubicBezTo>
                    <a:pt x="19389" y="21245"/>
                    <a:pt x="19394" y="20826"/>
                    <a:pt x="19427" y="20407"/>
                  </a:cubicBezTo>
                  <a:cubicBezTo>
                    <a:pt x="19457" y="20038"/>
                    <a:pt x="19482" y="19670"/>
                    <a:pt x="19503" y="19301"/>
                  </a:cubicBezTo>
                  <a:cubicBezTo>
                    <a:pt x="19519" y="19037"/>
                    <a:pt x="19524" y="18778"/>
                    <a:pt x="19540" y="18518"/>
                  </a:cubicBezTo>
                  <a:cubicBezTo>
                    <a:pt x="19574" y="18074"/>
                    <a:pt x="19616" y="17634"/>
                    <a:pt x="19645" y="17190"/>
                  </a:cubicBezTo>
                  <a:cubicBezTo>
                    <a:pt x="19674" y="16763"/>
                    <a:pt x="19658" y="16336"/>
                    <a:pt x="19750" y="15913"/>
                  </a:cubicBezTo>
                  <a:cubicBezTo>
                    <a:pt x="19771" y="15825"/>
                    <a:pt x="19771" y="15733"/>
                    <a:pt x="19779" y="15645"/>
                  </a:cubicBezTo>
                  <a:cubicBezTo>
                    <a:pt x="19800" y="15343"/>
                    <a:pt x="19817" y="15046"/>
                    <a:pt x="19846" y="14748"/>
                  </a:cubicBezTo>
                  <a:cubicBezTo>
                    <a:pt x="19896" y="14296"/>
                    <a:pt x="19959" y="13843"/>
                    <a:pt x="20009" y="13395"/>
                  </a:cubicBezTo>
                  <a:cubicBezTo>
                    <a:pt x="20055" y="12943"/>
                    <a:pt x="20072" y="12486"/>
                    <a:pt x="20131" y="12034"/>
                  </a:cubicBezTo>
                  <a:cubicBezTo>
                    <a:pt x="20206" y="11448"/>
                    <a:pt x="20307" y="10865"/>
                    <a:pt x="20399" y="10283"/>
                  </a:cubicBezTo>
                  <a:cubicBezTo>
                    <a:pt x="20428" y="10103"/>
                    <a:pt x="20445" y="9919"/>
                    <a:pt x="20403" y="9705"/>
                  </a:cubicBezTo>
                  <a:cubicBezTo>
                    <a:pt x="20336" y="9793"/>
                    <a:pt x="20290" y="9848"/>
                    <a:pt x="20248" y="9906"/>
                  </a:cubicBezTo>
                  <a:cubicBezTo>
                    <a:pt x="19896" y="10413"/>
                    <a:pt x="19549" y="10924"/>
                    <a:pt x="19193" y="11431"/>
                  </a:cubicBezTo>
                  <a:cubicBezTo>
                    <a:pt x="18979" y="11737"/>
                    <a:pt x="18765" y="12042"/>
                    <a:pt x="18543" y="12344"/>
                  </a:cubicBezTo>
                  <a:cubicBezTo>
                    <a:pt x="18317" y="12650"/>
                    <a:pt x="18087" y="12960"/>
                    <a:pt x="17844" y="13253"/>
                  </a:cubicBezTo>
                  <a:cubicBezTo>
                    <a:pt x="17584" y="13567"/>
                    <a:pt x="17291" y="13856"/>
                    <a:pt x="17031" y="14170"/>
                  </a:cubicBezTo>
                  <a:cubicBezTo>
                    <a:pt x="16734" y="14535"/>
                    <a:pt x="16445" y="14912"/>
                    <a:pt x="16160" y="15293"/>
                  </a:cubicBezTo>
                  <a:cubicBezTo>
                    <a:pt x="15963" y="15552"/>
                    <a:pt x="15787" y="15829"/>
                    <a:pt x="15595" y="16093"/>
                  </a:cubicBezTo>
                  <a:cubicBezTo>
                    <a:pt x="15502" y="16214"/>
                    <a:pt x="15381" y="16315"/>
                    <a:pt x="15280" y="16432"/>
                  </a:cubicBezTo>
                  <a:cubicBezTo>
                    <a:pt x="15100" y="16658"/>
                    <a:pt x="14924" y="16889"/>
                    <a:pt x="14744" y="17119"/>
                  </a:cubicBezTo>
                  <a:cubicBezTo>
                    <a:pt x="14631" y="17266"/>
                    <a:pt x="14594" y="17425"/>
                    <a:pt x="14602" y="17622"/>
                  </a:cubicBezTo>
                  <a:cubicBezTo>
                    <a:pt x="14640" y="18585"/>
                    <a:pt x="14640" y="19548"/>
                    <a:pt x="14527" y="20512"/>
                  </a:cubicBezTo>
                  <a:cubicBezTo>
                    <a:pt x="14518" y="20583"/>
                    <a:pt x="14510" y="20663"/>
                    <a:pt x="14468" y="20717"/>
                  </a:cubicBezTo>
                  <a:cubicBezTo>
                    <a:pt x="14250" y="20998"/>
                    <a:pt x="14041" y="21282"/>
                    <a:pt x="13798" y="21542"/>
                  </a:cubicBezTo>
                  <a:cubicBezTo>
                    <a:pt x="13446" y="21911"/>
                    <a:pt x="13073" y="22258"/>
                    <a:pt x="12713" y="22614"/>
                  </a:cubicBezTo>
                  <a:cubicBezTo>
                    <a:pt x="12684" y="22644"/>
                    <a:pt x="12667" y="22686"/>
                    <a:pt x="12637" y="22736"/>
                  </a:cubicBezTo>
                  <a:cubicBezTo>
                    <a:pt x="12730" y="22790"/>
                    <a:pt x="12805" y="22836"/>
                    <a:pt x="12880" y="22887"/>
                  </a:cubicBezTo>
                  <a:cubicBezTo>
                    <a:pt x="13174" y="23084"/>
                    <a:pt x="13475" y="23272"/>
                    <a:pt x="13760" y="23486"/>
                  </a:cubicBezTo>
                  <a:cubicBezTo>
                    <a:pt x="14091" y="23733"/>
                    <a:pt x="14409" y="24009"/>
                    <a:pt x="14736" y="24269"/>
                  </a:cubicBezTo>
                  <a:cubicBezTo>
                    <a:pt x="14891" y="24390"/>
                    <a:pt x="15050" y="24512"/>
                    <a:pt x="15218" y="24625"/>
                  </a:cubicBezTo>
                  <a:cubicBezTo>
                    <a:pt x="15599" y="24885"/>
                    <a:pt x="15984" y="25144"/>
                    <a:pt x="16370" y="25400"/>
                  </a:cubicBezTo>
                  <a:cubicBezTo>
                    <a:pt x="16625" y="25567"/>
                    <a:pt x="16889" y="25727"/>
                    <a:pt x="17165" y="25898"/>
                  </a:cubicBezTo>
                  <a:moveTo>
                    <a:pt x="11553" y="15808"/>
                  </a:moveTo>
                  <a:cubicBezTo>
                    <a:pt x="12110" y="16189"/>
                    <a:pt x="12679" y="16549"/>
                    <a:pt x="13299" y="16813"/>
                  </a:cubicBezTo>
                  <a:cubicBezTo>
                    <a:pt x="13580" y="16935"/>
                    <a:pt x="13890" y="16997"/>
                    <a:pt x="14191" y="17060"/>
                  </a:cubicBezTo>
                  <a:cubicBezTo>
                    <a:pt x="14275" y="17081"/>
                    <a:pt x="14401" y="17052"/>
                    <a:pt x="14468" y="16993"/>
                  </a:cubicBezTo>
                  <a:cubicBezTo>
                    <a:pt x="14627" y="16851"/>
                    <a:pt x="14769" y="16683"/>
                    <a:pt x="14916" y="16520"/>
                  </a:cubicBezTo>
                  <a:cubicBezTo>
                    <a:pt x="15017" y="16407"/>
                    <a:pt x="15109" y="16285"/>
                    <a:pt x="15205" y="16168"/>
                  </a:cubicBezTo>
                  <a:cubicBezTo>
                    <a:pt x="15234" y="16135"/>
                    <a:pt x="15280" y="16118"/>
                    <a:pt x="15306" y="16084"/>
                  </a:cubicBezTo>
                  <a:cubicBezTo>
                    <a:pt x="15603" y="15682"/>
                    <a:pt x="15892" y="15276"/>
                    <a:pt x="16189" y="14878"/>
                  </a:cubicBezTo>
                  <a:cubicBezTo>
                    <a:pt x="16487" y="14489"/>
                    <a:pt x="16751" y="14070"/>
                    <a:pt x="17128" y="13743"/>
                  </a:cubicBezTo>
                  <a:cubicBezTo>
                    <a:pt x="17195" y="13684"/>
                    <a:pt x="17232" y="13596"/>
                    <a:pt x="17283" y="13521"/>
                  </a:cubicBezTo>
                  <a:cubicBezTo>
                    <a:pt x="17320" y="13458"/>
                    <a:pt x="17345" y="13383"/>
                    <a:pt x="17400" y="13341"/>
                  </a:cubicBezTo>
                  <a:cubicBezTo>
                    <a:pt x="17798" y="12997"/>
                    <a:pt x="18058" y="12541"/>
                    <a:pt x="18372" y="12130"/>
                  </a:cubicBezTo>
                  <a:cubicBezTo>
                    <a:pt x="18527" y="11929"/>
                    <a:pt x="18661" y="11711"/>
                    <a:pt x="18811" y="11506"/>
                  </a:cubicBezTo>
                  <a:cubicBezTo>
                    <a:pt x="19080" y="11138"/>
                    <a:pt x="19360" y="10782"/>
                    <a:pt x="19620" y="10409"/>
                  </a:cubicBezTo>
                  <a:cubicBezTo>
                    <a:pt x="19938" y="9956"/>
                    <a:pt x="20244" y="9492"/>
                    <a:pt x="20554" y="9035"/>
                  </a:cubicBezTo>
                  <a:cubicBezTo>
                    <a:pt x="20663" y="8867"/>
                    <a:pt x="20772" y="8700"/>
                    <a:pt x="20876" y="8528"/>
                  </a:cubicBezTo>
                  <a:cubicBezTo>
                    <a:pt x="21019" y="8289"/>
                    <a:pt x="21145" y="8034"/>
                    <a:pt x="21304" y="7808"/>
                  </a:cubicBezTo>
                  <a:cubicBezTo>
                    <a:pt x="21756" y="7179"/>
                    <a:pt x="22250" y="6580"/>
                    <a:pt x="22594" y="5881"/>
                  </a:cubicBezTo>
                  <a:cubicBezTo>
                    <a:pt x="22690" y="5676"/>
                    <a:pt x="22795" y="5475"/>
                    <a:pt x="22908" y="5278"/>
                  </a:cubicBezTo>
                  <a:cubicBezTo>
                    <a:pt x="23193" y="4796"/>
                    <a:pt x="23431" y="4298"/>
                    <a:pt x="23524" y="3745"/>
                  </a:cubicBezTo>
                  <a:cubicBezTo>
                    <a:pt x="23574" y="3439"/>
                    <a:pt x="23662" y="3125"/>
                    <a:pt x="23620" y="2827"/>
                  </a:cubicBezTo>
                  <a:cubicBezTo>
                    <a:pt x="23549" y="2245"/>
                    <a:pt x="23335" y="1705"/>
                    <a:pt x="22937" y="1253"/>
                  </a:cubicBezTo>
                  <a:cubicBezTo>
                    <a:pt x="22489" y="746"/>
                    <a:pt x="21940" y="436"/>
                    <a:pt x="21279" y="331"/>
                  </a:cubicBezTo>
                  <a:cubicBezTo>
                    <a:pt x="21111" y="306"/>
                    <a:pt x="20935" y="323"/>
                    <a:pt x="20763" y="344"/>
                  </a:cubicBezTo>
                  <a:cubicBezTo>
                    <a:pt x="20512" y="377"/>
                    <a:pt x="20252" y="398"/>
                    <a:pt x="20018" y="486"/>
                  </a:cubicBezTo>
                  <a:cubicBezTo>
                    <a:pt x="19033" y="876"/>
                    <a:pt x="18175" y="1458"/>
                    <a:pt x="17475" y="2262"/>
                  </a:cubicBezTo>
                  <a:cubicBezTo>
                    <a:pt x="17295" y="2467"/>
                    <a:pt x="17111" y="2664"/>
                    <a:pt x="16931" y="2869"/>
                  </a:cubicBezTo>
                  <a:cubicBezTo>
                    <a:pt x="16633" y="3213"/>
                    <a:pt x="16332" y="3548"/>
                    <a:pt x="16051" y="3900"/>
                  </a:cubicBezTo>
                  <a:cubicBezTo>
                    <a:pt x="15791" y="4226"/>
                    <a:pt x="15561" y="4578"/>
                    <a:pt x="15314" y="4918"/>
                  </a:cubicBezTo>
                  <a:cubicBezTo>
                    <a:pt x="15142" y="5152"/>
                    <a:pt x="14958" y="5378"/>
                    <a:pt x="14786" y="5613"/>
                  </a:cubicBezTo>
                  <a:cubicBezTo>
                    <a:pt x="14581" y="5902"/>
                    <a:pt x="14392" y="6199"/>
                    <a:pt x="14183" y="6484"/>
                  </a:cubicBezTo>
                  <a:cubicBezTo>
                    <a:pt x="13798" y="7012"/>
                    <a:pt x="13396" y="7527"/>
                    <a:pt x="13010" y="8055"/>
                  </a:cubicBezTo>
                  <a:cubicBezTo>
                    <a:pt x="12734" y="8436"/>
                    <a:pt x="12474" y="8834"/>
                    <a:pt x="12202" y="9219"/>
                  </a:cubicBezTo>
                  <a:cubicBezTo>
                    <a:pt x="12076" y="9399"/>
                    <a:pt x="11938" y="9563"/>
                    <a:pt x="11812" y="9739"/>
                  </a:cubicBezTo>
                  <a:cubicBezTo>
                    <a:pt x="11536" y="10132"/>
                    <a:pt x="11272" y="10534"/>
                    <a:pt x="10996" y="10928"/>
                  </a:cubicBezTo>
                  <a:cubicBezTo>
                    <a:pt x="10732" y="11301"/>
                    <a:pt x="10451" y="11657"/>
                    <a:pt x="10191" y="12030"/>
                  </a:cubicBezTo>
                  <a:cubicBezTo>
                    <a:pt x="9944" y="12390"/>
                    <a:pt x="9714" y="12759"/>
                    <a:pt x="9475" y="13123"/>
                  </a:cubicBezTo>
                  <a:cubicBezTo>
                    <a:pt x="9400" y="13236"/>
                    <a:pt x="9333" y="13358"/>
                    <a:pt x="9253" y="13467"/>
                  </a:cubicBezTo>
                  <a:cubicBezTo>
                    <a:pt x="9190" y="13559"/>
                    <a:pt x="9203" y="13638"/>
                    <a:pt x="9266" y="13718"/>
                  </a:cubicBezTo>
                  <a:cubicBezTo>
                    <a:pt x="9387" y="13877"/>
                    <a:pt x="9492" y="14053"/>
                    <a:pt x="9634" y="14191"/>
                  </a:cubicBezTo>
                  <a:cubicBezTo>
                    <a:pt x="10095" y="14627"/>
                    <a:pt x="10572" y="15050"/>
                    <a:pt x="11042" y="15477"/>
                  </a:cubicBezTo>
                  <a:moveTo>
                    <a:pt x="17224" y="26242"/>
                  </a:moveTo>
                  <a:cubicBezTo>
                    <a:pt x="16943" y="26066"/>
                    <a:pt x="16684" y="25902"/>
                    <a:pt x="16424" y="25735"/>
                  </a:cubicBezTo>
                  <a:cubicBezTo>
                    <a:pt x="16181" y="25580"/>
                    <a:pt x="15934" y="25425"/>
                    <a:pt x="15699" y="25253"/>
                  </a:cubicBezTo>
                  <a:cubicBezTo>
                    <a:pt x="15205" y="24901"/>
                    <a:pt x="14719" y="24533"/>
                    <a:pt x="14229" y="24177"/>
                  </a:cubicBezTo>
                  <a:cubicBezTo>
                    <a:pt x="13869" y="23913"/>
                    <a:pt x="13509" y="23653"/>
                    <a:pt x="13144" y="23393"/>
                  </a:cubicBezTo>
                  <a:cubicBezTo>
                    <a:pt x="12931" y="23243"/>
                    <a:pt x="12717" y="23084"/>
                    <a:pt x="12499" y="22937"/>
                  </a:cubicBezTo>
                  <a:cubicBezTo>
                    <a:pt x="12436" y="22895"/>
                    <a:pt x="12353" y="22853"/>
                    <a:pt x="12281" y="22857"/>
                  </a:cubicBezTo>
                  <a:cubicBezTo>
                    <a:pt x="11670" y="22891"/>
                    <a:pt x="11104" y="22715"/>
                    <a:pt x="10564" y="22472"/>
                  </a:cubicBezTo>
                  <a:cubicBezTo>
                    <a:pt x="9953" y="22196"/>
                    <a:pt x="9349" y="21890"/>
                    <a:pt x="8750" y="21584"/>
                  </a:cubicBezTo>
                  <a:cubicBezTo>
                    <a:pt x="8516" y="21463"/>
                    <a:pt x="8306" y="21303"/>
                    <a:pt x="8080" y="21165"/>
                  </a:cubicBezTo>
                  <a:cubicBezTo>
                    <a:pt x="7465" y="20784"/>
                    <a:pt x="6941" y="20294"/>
                    <a:pt x="6438" y="19779"/>
                  </a:cubicBezTo>
                  <a:cubicBezTo>
                    <a:pt x="6019" y="19347"/>
                    <a:pt x="5613" y="18903"/>
                    <a:pt x="5224" y="18447"/>
                  </a:cubicBezTo>
                  <a:cubicBezTo>
                    <a:pt x="4977" y="18158"/>
                    <a:pt x="4775" y="17831"/>
                    <a:pt x="4553" y="17521"/>
                  </a:cubicBezTo>
                  <a:cubicBezTo>
                    <a:pt x="4545" y="17504"/>
                    <a:pt x="4533" y="17488"/>
                    <a:pt x="4528" y="17471"/>
                  </a:cubicBezTo>
                  <a:cubicBezTo>
                    <a:pt x="4424" y="17065"/>
                    <a:pt x="4072" y="16876"/>
                    <a:pt x="3766" y="16675"/>
                  </a:cubicBezTo>
                  <a:cubicBezTo>
                    <a:pt x="3276" y="16348"/>
                    <a:pt x="2782" y="16030"/>
                    <a:pt x="2313" y="15674"/>
                  </a:cubicBezTo>
                  <a:cubicBezTo>
                    <a:pt x="1931" y="15381"/>
                    <a:pt x="1538" y="15108"/>
                    <a:pt x="1152" y="14819"/>
                  </a:cubicBezTo>
                  <a:cubicBezTo>
                    <a:pt x="813" y="14564"/>
                    <a:pt x="474" y="14300"/>
                    <a:pt x="139" y="14036"/>
                  </a:cubicBezTo>
                  <a:cubicBezTo>
                    <a:pt x="5" y="13927"/>
                    <a:pt x="0" y="13831"/>
                    <a:pt x="118" y="13689"/>
                  </a:cubicBezTo>
                  <a:cubicBezTo>
                    <a:pt x="306" y="13462"/>
                    <a:pt x="511" y="13240"/>
                    <a:pt x="692" y="13006"/>
                  </a:cubicBezTo>
                  <a:cubicBezTo>
                    <a:pt x="847" y="12801"/>
                    <a:pt x="976" y="12583"/>
                    <a:pt x="1119" y="12369"/>
                  </a:cubicBezTo>
                  <a:cubicBezTo>
                    <a:pt x="1420" y="11917"/>
                    <a:pt x="1722" y="11464"/>
                    <a:pt x="2032" y="11016"/>
                  </a:cubicBezTo>
                  <a:cubicBezTo>
                    <a:pt x="2074" y="10953"/>
                    <a:pt x="2137" y="10886"/>
                    <a:pt x="2204" y="10857"/>
                  </a:cubicBezTo>
                  <a:cubicBezTo>
                    <a:pt x="2618" y="10673"/>
                    <a:pt x="3037" y="10497"/>
                    <a:pt x="3456" y="10325"/>
                  </a:cubicBezTo>
                  <a:cubicBezTo>
                    <a:pt x="3967" y="10116"/>
                    <a:pt x="4486" y="9919"/>
                    <a:pt x="4997" y="9709"/>
                  </a:cubicBezTo>
                  <a:cubicBezTo>
                    <a:pt x="5148" y="9651"/>
                    <a:pt x="5295" y="9575"/>
                    <a:pt x="5446" y="9508"/>
                  </a:cubicBezTo>
                  <a:cubicBezTo>
                    <a:pt x="5894" y="9307"/>
                    <a:pt x="6338" y="9106"/>
                    <a:pt x="6786" y="8905"/>
                  </a:cubicBezTo>
                  <a:cubicBezTo>
                    <a:pt x="6970" y="8826"/>
                    <a:pt x="7159" y="8759"/>
                    <a:pt x="7339" y="8679"/>
                  </a:cubicBezTo>
                  <a:cubicBezTo>
                    <a:pt x="8382" y="8227"/>
                    <a:pt x="9429" y="7778"/>
                    <a:pt x="10468" y="7313"/>
                  </a:cubicBezTo>
                  <a:cubicBezTo>
                    <a:pt x="11142" y="7016"/>
                    <a:pt x="11808" y="6706"/>
                    <a:pt x="12474" y="6388"/>
                  </a:cubicBezTo>
                  <a:cubicBezTo>
                    <a:pt x="13178" y="6049"/>
                    <a:pt x="13877" y="5697"/>
                    <a:pt x="14573" y="5345"/>
                  </a:cubicBezTo>
                  <a:cubicBezTo>
                    <a:pt x="14652" y="5307"/>
                    <a:pt x="14715" y="5236"/>
                    <a:pt x="14769" y="5169"/>
                  </a:cubicBezTo>
                  <a:cubicBezTo>
                    <a:pt x="15327" y="4448"/>
                    <a:pt x="15875" y="3720"/>
                    <a:pt x="16441" y="3008"/>
                  </a:cubicBezTo>
                  <a:cubicBezTo>
                    <a:pt x="16667" y="2723"/>
                    <a:pt x="16952" y="2484"/>
                    <a:pt x="17174" y="2195"/>
                  </a:cubicBezTo>
                  <a:cubicBezTo>
                    <a:pt x="17408" y="1893"/>
                    <a:pt x="17676" y="1630"/>
                    <a:pt x="17961" y="1370"/>
                  </a:cubicBezTo>
                  <a:cubicBezTo>
                    <a:pt x="18347" y="1018"/>
                    <a:pt x="18791" y="758"/>
                    <a:pt x="19251" y="532"/>
                  </a:cubicBezTo>
                  <a:cubicBezTo>
                    <a:pt x="19498" y="411"/>
                    <a:pt x="19737" y="264"/>
                    <a:pt x="19993" y="189"/>
                  </a:cubicBezTo>
                  <a:cubicBezTo>
                    <a:pt x="20269" y="105"/>
                    <a:pt x="20566" y="97"/>
                    <a:pt x="20851" y="55"/>
                  </a:cubicBezTo>
                  <a:cubicBezTo>
                    <a:pt x="20960" y="42"/>
                    <a:pt x="21065" y="25"/>
                    <a:pt x="21174" y="17"/>
                  </a:cubicBezTo>
                  <a:cubicBezTo>
                    <a:pt x="21245" y="9"/>
                    <a:pt x="21320" y="0"/>
                    <a:pt x="21387" y="21"/>
                  </a:cubicBezTo>
                  <a:cubicBezTo>
                    <a:pt x="21823" y="151"/>
                    <a:pt x="22267" y="256"/>
                    <a:pt x="22636" y="541"/>
                  </a:cubicBezTo>
                  <a:cubicBezTo>
                    <a:pt x="23209" y="980"/>
                    <a:pt x="23603" y="1533"/>
                    <a:pt x="23821" y="2229"/>
                  </a:cubicBezTo>
                  <a:cubicBezTo>
                    <a:pt x="23980" y="2731"/>
                    <a:pt x="23913" y="3209"/>
                    <a:pt x="23829" y="3707"/>
                  </a:cubicBezTo>
                  <a:cubicBezTo>
                    <a:pt x="23691" y="4536"/>
                    <a:pt x="23260" y="5232"/>
                    <a:pt x="22866" y="5948"/>
                  </a:cubicBezTo>
                  <a:cubicBezTo>
                    <a:pt x="22644" y="6354"/>
                    <a:pt x="22414" y="6761"/>
                    <a:pt x="22141" y="7133"/>
                  </a:cubicBezTo>
                  <a:cubicBezTo>
                    <a:pt x="21802" y="7590"/>
                    <a:pt x="21454" y="8042"/>
                    <a:pt x="21161" y="8537"/>
                  </a:cubicBezTo>
                  <a:cubicBezTo>
                    <a:pt x="21069" y="8696"/>
                    <a:pt x="20973" y="8846"/>
                    <a:pt x="20885" y="9006"/>
                  </a:cubicBezTo>
                  <a:cubicBezTo>
                    <a:pt x="20751" y="9253"/>
                    <a:pt x="20759" y="9533"/>
                    <a:pt x="20717" y="9801"/>
                  </a:cubicBezTo>
                  <a:cubicBezTo>
                    <a:pt x="20650" y="10271"/>
                    <a:pt x="20596" y="10740"/>
                    <a:pt x="20533" y="11209"/>
                  </a:cubicBezTo>
                  <a:cubicBezTo>
                    <a:pt x="20470" y="11695"/>
                    <a:pt x="20403" y="12181"/>
                    <a:pt x="20344" y="12666"/>
                  </a:cubicBezTo>
                  <a:cubicBezTo>
                    <a:pt x="20269" y="13270"/>
                    <a:pt x="20194" y="13877"/>
                    <a:pt x="20135" y="14480"/>
                  </a:cubicBezTo>
                  <a:cubicBezTo>
                    <a:pt x="20030" y="15561"/>
                    <a:pt x="19884" y="16633"/>
                    <a:pt x="19863" y="17718"/>
                  </a:cubicBezTo>
                  <a:cubicBezTo>
                    <a:pt x="19846" y="18480"/>
                    <a:pt x="19766" y="19243"/>
                    <a:pt x="19704" y="20005"/>
                  </a:cubicBezTo>
                  <a:cubicBezTo>
                    <a:pt x="19666" y="20541"/>
                    <a:pt x="19607" y="21073"/>
                    <a:pt x="19561" y="21609"/>
                  </a:cubicBezTo>
                  <a:cubicBezTo>
                    <a:pt x="19524" y="22041"/>
                    <a:pt x="19503" y="22476"/>
                    <a:pt x="19465" y="22912"/>
                  </a:cubicBezTo>
                  <a:cubicBezTo>
                    <a:pt x="19452" y="23012"/>
                    <a:pt x="19423" y="23125"/>
                    <a:pt x="19364" y="23209"/>
                  </a:cubicBezTo>
                  <a:cubicBezTo>
                    <a:pt x="18912" y="23871"/>
                    <a:pt x="18443" y="24520"/>
                    <a:pt x="17986" y="25178"/>
                  </a:cubicBezTo>
                  <a:cubicBezTo>
                    <a:pt x="17810" y="25433"/>
                    <a:pt x="17651" y="25697"/>
                    <a:pt x="17479" y="25953"/>
                  </a:cubicBezTo>
                  <a:cubicBezTo>
                    <a:pt x="17408" y="26053"/>
                    <a:pt x="17312" y="26141"/>
                    <a:pt x="17224" y="26242"/>
                  </a:cubicBez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064;p58">
              <a:extLst>
                <a:ext uri="{FF2B5EF4-FFF2-40B4-BE49-F238E27FC236}">
                  <a16:creationId xmlns:a16="http://schemas.microsoft.com/office/drawing/2014/main" id="{8390F550-8D51-4076-95D3-FCD9D6F5F387}"/>
                </a:ext>
              </a:extLst>
            </p:cNvPr>
            <p:cNvSpPr/>
            <p:nvPr/>
          </p:nvSpPr>
          <p:spPr>
            <a:xfrm rot="-2133639">
              <a:off x="5168215" y="1815963"/>
              <a:ext cx="123584" cy="123955"/>
            </a:xfrm>
            <a:custGeom>
              <a:avLst/>
              <a:gdLst/>
              <a:ahLst/>
              <a:cxnLst/>
              <a:rect l="l" t="t" r="r" b="b"/>
              <a:pathLst>
                <a:path w="4060" h="4072" extrusionOk="0">
                  <a:moveTo>
                    <a:pt x="3335" y="3163"/>
                  </a:moveTo>
                  <a:cubicBezTo>
                    <a:pt x="3460" y="2928"/>
                    <a:pt x="3590" y="2727"/>
                    <a:pt x="3682" y="2513"/>
                  </a:cubicBezTo>
                  <a:cubicBezTo>
                    <a:pt x="3871" y="2094"/>
                    <a:pt x="3846" y="1701"/>
                    <a:pt x="3552" y="1315"/>
                  </a:cubicBezTo>
                  <a:cubicBezTo>
                    <a:pt x="3314" y="1001"/>
                    <a:pt x="3075" y="704"/>
                    <a:pt x="2731" y="499"/>
                  </a:cubicBezTo>
                  <a:cubicBezTo>
                    <a:pt x="2359" y="268"/>
                    <a:pt x="1961" y="205"/>
                    <a:pt x="1571" y="423"/>
                  </a:cubicBezTo>
                  <a:cubicBezTo>
                    <a:pt x="939" y="775"/>
                    <a:pt x="541" y="1328"/>
                    <a:pt x="344" y="2019"/>
                  </a:cubicBezTo>
                  <a:cubicBezTo>
                    <a:pt x="277" y="2254"/>
                    <a:pt x="310" y="2492"/>
                    <a:pt x="432" y="2706"/>
                  </a:cubicBezTo>
                  <a:cubicBezTo>
                    <a:pt x="667" y="3108"/>
                    <a:pt x="964" y="3443"/>
                    <a:pt x="1437" y="3573"/>
                  </a:cubicBezTo>
                  <a:cubicBezTo>
                    <a:pt x="1504" y="3590"/>
                    <a:pt x="1571" y="3623"/>
                    <a:pt x="1638" y="3648"/>
                  </a:cubicBezTo>
                  <a:cubicBezTo>
                    <a:pt x="2028" y="3791"/>
                    <a:pt x="2422" y="3841"/>
                    <a:pt x="2790" y="3611"/>
                  </a:cubicBezTo>
                  <a:cubicBezTo>
                    <a:pt x="2991" y="3485"/>
                    <a:pt x="3163" y="3305"/>
                    <a:pt x="3335" y="3163"/>
                  </a:cubicBezTo>
                  <a:close/>
                  <a:moveTo>
                    <a:pt x="625" y="968"/>
                  </a:moveTo>
                  <a:cubicBezTo>
                    <a:pt x="880" y="595"/>
                    <a:pt x="1240" y="348"/>
                    <a:pt x="1655" y="155"/>
                  </a:cubicBezTo>
                  <a:cubicBezTo>
                    <a:pt x="1994" y="0"/>
                    <a:pt x="2317" y="59"/>
                    <a:pt x="2631" y="189"/>
                  </a:cubicBezTo>
                  <a:cubicBezTo>
                    <a:pt x="3289" y="457"/>
                    <a:pt x="3686" y="1001"/>
                    <a:pt x="3976" y="1621"/>
                  </a:cubicBezTo>
                  <a:cubicBezTo>
                    <a:pt x="4047" y="1772"/>
                    <a:pt x="4059" y="1986"/>
                    <a:pt x="4022" y="2149"/>
                  </a:cubicBezTo>
                  <a:cubicBezTo>
                    <a:pt x="3867" y="2815"/>
                    <a:pt x="3536" y="3380"/>
                    <a:pt x="2958" y="3770"/>
                  </a:cubicBezTo>
                  <a:cubicBezTo>
                    <a:pt x="2530" y="4059"/>
                    <a:pt x="2066" y="4071"/>
                    <a:pt x="1601" y="3900"/>
                  </a:cubicBezTo>
                  <a:cubicBezTo>
                    <a:pt x="1307" y="3791"/>
                    <a:pt x="976" y="3736"/>
                    <a:pt x="746" y="3498"/>
                  </a:cubicBezTo>
                  <a:cubicBezTo>
                    <a:pt x="574" y="3326"/>
                    <a:pt x="411" y="3142"/>
                    <a:pt x="269" y="2945"/>
                  </a:cubicBezTo>
                  <a:cubicBezTo>
                    <a:pt x="30" y="2610"/>
                    <a:pt x="1" y="2229"/>
                    <a:pt x="139" y="1852"/>
                  </a:cubicBezTo>
                  <a:cubicBezTo>
                    <a:pt x="256" y="1537"/>
                    <a:pt x="373" y="1219"/>
                    <a:pt x="625" y="968"/>
                  </a:cubicBez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065;p58">
              <a:extLst>
                <a:ext uri="{FF2B5EF4-FFF2-40B4-BE49-F238E27FC236}">
                  <a16:creationId xmlns:a16="http://schemas.microsoft.com/office/drawing/2014/main" id="{131CC726-FE50-44AA-9448-FF6F72EA8FF3}"/>
                </a:ext>
              </a:extLst>
            </p:cNvPr>
            <p:cNvSpPr/>
            <p:nvPr/>
          </p:nvSpPr>
          <p:spPr>
            <a:xfrm rot="-2133639">
              <a:off x="5230370" y="1835993"/>
              <a:ext cx="31140" cy="51049"/>
            </a:xfrm>
            <a:custGeom>
              <a:avLst/>
              <a:gdLst/>
              <a:ahLst/>
              <a:cxnLst/>
              <a:rect l="l" t="t" r="r" b="b"/>
              <a:pathLst>
                <a:path w="1023" h="1677" extrusionOk="0">
                  <a:moveTo>
                    <a:pt x="245" y="1"/>
                  </a:moveTo>
                  <a:cubicBezTo>
                    <a:pt x="162" y="1"/>
                    <a:pt x="79" y="17"/>
                    <a:pt x="0" y="51"/>
                  </a:cubicBezTo>
                  <a:cubicBezTo>
                    <a:pt x="130" y="231"/>
                    <a:pt x="210" y="365"/>
                    <a:pt x="251" y="487"/>
                  </a:cubicBezTo>
                  <a:cubicBezTo>
                    <a:pt x="298" y="604"/>
                    <a:pt x="310" y="701"/>
                    <a:pt x="327" y="805"/>
                  </a:cubicBezTo>
                  <a:cubicBezTo>
                    <a:pt x="339" y="906"/>
                    <a:pt x="344" y="1023"/>
                    <a:pt x="335" y="1161"/>
                  </a:cubicBezTo>
                  <a:cubicBezTo>
                    <a:pt x="331" y="1300"/>
                    <a:pt x="310" y="1459"/>
                    <a:pt x="268" y="1677"/>
                  </a:cubicBezTo>
                  <a:cubicBezTo>
                    <a:pt x="490" y="1672"/>
                    <a:pt x="687" y="1551"/>
                    <a:pt x="821" y="1375"/>
                  </a:cubicBezTo>
                  <a:cubicBezTo>
                    <a:pt x="951" y="1199"/>
                    <a:pt x="1022" y="964"/>
                    <a:pt x="993" y="726"/>
                  </a:cubicBezTo>
                  <a:cubicBezTo>
                    <a:pt x="968" y="487"/>
                    <a:pt x="830" y="252"/>
                    <a:pt x="633" y="123"/>
                  </a:cubicBezTo>
                  <a:cubicBezTo>
                    <a:pt x="512" y="43"/>
                    <a:pt x="378" y="1"/>
                    <a:pt x="2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066;p58">
              <a:extLst>
                <a:ext uri="{FF2B5EF4-FFF2-40B4-BE49-F238E27FC236}">
                  <a16:creationId xmlns:a16="http://schemas.microsoft.com/office/drawing/2014/main" id="{35B15D80-498F-4E47-84BF-64EBE96BEE47}"/>
                </a:ext>
              </a:extLst>
            </p:cNvPr>
            <p:cNvSpPr/>
            <p:nvPr/>
          </p:nvSpPr>
          <p:spPr>
            <a:xfrm rot="-2133639">
              <a:off x="5098106" y="2302071"/>
              <a:ext cx="257579" cy="177927"/>
            </a:xfrm>
            <a:custGeom>
              <a:avLst/>
              <a:gdLst/>
              <a:ahLst/>
              <a:cxnLst/>
              <a:rect l="l" t="t" r="r" b="b"/>
              <a:pathLst>
                <a:path w="8462" h="5845" extrusionOk="0">
                  <a:moveTo>
                    <a:pt x="108" y="0"/>
                  </a:moveTo>
                  <a:cubicBezTo>
                    <a:pt x="56" y="0"/>
                    <a:pt x="0" y="49"/>
                    <a:pt x="24" y="114"/>
                  </a:cubicBezTo>
                  <a:cubicBezTo>
                    <a:pt x="292" y="814"/>
                    <a:pt x="883" y="1287"/>
                    <a:pt x="1402" y="1794"/>
                  </a:cubicBezTo>
                  <a:cubicBezTo>
                    <a:pt x="2161" y="2543"/>
                    <a:pt x="2990" y="3197"/>
                    <a:pt x="3844" y="3834"/>
                  </a:cubicBezTo>
                  <a:cubicBezTo>
                    <a:pt x="5155" y="4805"/>
                    <a:pt x="6680" y="5697"/>
                    <a:pt x="8335" y="5844"/>
                  </a:cubicBezTo>
                  <a:cubicBezTo>
                    <a:pt x="8337" y="5844"/>
                    <a:pt x="8340" y="5844"/>
                    <a:pt x="8342" y="5844"/>
                  </a:cubicBezTo>
                  <a:cubicBezTo>
                    <a:pt x="8444" y="5844"/>
                    <a:pt x="8462" y="5685"/>
                    <a:pt x="8355" y="5677"/>
                  </a:cubicBezTo>
                  <a:cubicBezTo>
                    <a:pt x="6730" y="5534"/>
                    <a:pt x="5235" y="4655"/>
                    <a:pt x="3949" y="3700"/>
                  </a:cubicBezTo>
                  <a:cubicBezTo>
                    <a:pt x="3149" y="3105"/>
                    <a:pt x="2353" y="2506"/>
                    <a:pt x="1641" y="1802"/>
                  </a:cubicBezTo>
                  <a:cubicBezTo>
                    <a:pt x="1105" y="1274"/>
                    <a:pt x="460" y="776"/>
                    <a:pt x="179" y="51"/>
                  </a:cubicBezTo>
                  <a:cubicBezTo>
                    <a:pt x="166" y="15"/>
                    <a:pt x="138" y="0"/>
                    <a:pt x="1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67;p58">
              <a:extLst>
                <a:ext uri="{FF2B5EF4-FFF2-40B4-BE49-F238E27FC236}">
                  <a16:creationId xmlns:a16="http://schemas.microsoft.com/office/drawing/2014/main" id="{437ED751-1A04-45D3-BFDD-7B681A3B98DA}"/>
                </a:ext>
              </a:extLst>
            </p:cNvPr>
            <p:cNvSpPr/>
            <p:nvPr/>
          </p:nvSpPr>
          <p:spPr>
            <a:xfrm rot="-2133639">
              <a:off x="5181312" y="1704290"/>
              <a:ext cx="105503" cy="76011"/>
            </a:xfrm>
            <a:custGeom>
              <a:avLst/>
              <a:gdLst/>
              <a:ahLst/>
              <a:cxnLst/>
              <a:rect l="l" t="t" r="r" b="b"/>
              <a:pathLst>
                <a:path w="3466" h="2497" extrusionOk="0">
                  <a:moveTo>
                    <a:pt x="183" y="1"/>
                  </a:moveTo>
                  <a:cubicBezTo>
                    <a:pt x="91" y="1"/>
                    <a:pt x="0" y="66"/>
                    <a:pt x="24" y="184"/>
                  </a:cubicBezTo>
                  <a:cubicBezTo>
                    <a:pt x="229" y="1244"/>
                    <a:pt x="1667" y="2497"/>
                    <a:pt x="2856" y="2497"/>
                  </a:cubicBezTo>
                  <a:cubicBezTo>
                    <a:pt x="3001" y="2497"/>
                    <a:pt x="3143" y="2478"/>
                    <a:pt x="3278" y="2438"/>
                  </a:cubicBezTo>
                  <a:cubicBezTo>
                    <a:pt x="3466" y="2380"/>
                    <a:pt x="3373" y="2116"/>
                    <a:pt x="3199" y="2116"/>
                  </a:cubicBezTo>
                  <a:cubicBezTo>
                    <a:pt x="3183" y="2116"/>
                    <a:pt x="3166" y="2119"/>
                    <a:pt x="3148" y="2124"/>
                  </a:cubicBezTo>
                  <a:cubicBezTo>
                    <a:pt x="3049" y="2153"/>
                    <a:pt x="2944" y="2167"/>
                    <a:pt x="2836" y="2167"/>
                  </a:cubicBezTo>
                  <a:cubicBezTo>
                    <a:pt x="1841" y="2167"/>
                    <a:pt x="521" y="1003"/>
                    <a:pt x="354" y="138"/>
                  </a:cubicBezTo>
                  <a:cubicBezTo>
                    <a:pt x="336" y="44"/>
                    <a:pt x="259" y="1"/>
                    <a:pt x="1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068;p58">
              <a:extLst>
                <a:ext uri="{FF2B5EF4-FFF2-40B4-BE49-F238E27FC236}">
                  <a16:creationId xmlns:a16="http://schemas.microsoft.com/office/drawing/2014/main" id="{5A37CDE8-DD77-4341-815B-72DD4D232387}"/>
                </a:ext>
              </a:extLst>
            </p:cNvPr>
            <p:cNvSpPr/>
            <p:nvPr/>
          </p:nvSpPr>
          <p:spPr>
            <a:xfrm rot="-2133639">
              <a:off x="5169655" y="1722713"/>
              <a:ext cx="125654" cy="90744"/>
            </a:xfrm>
            <a:custGeom>
              <a:avLst/>
              <a:gdLst/>
              <a:ahLst/>
              <a:cxnLst/>
              <a:rect l="l" t="t" r="r" b="b"/>
              <a:pathLst>
                <a:path w="4128" h="2981" extrusionOk="0">
                  <a:moveTo>
                    <a:pt x="95" y="0"/>
                  </a:moveTo>
                  <a:cubicBezTo>
                    <a:pt x="48" y="0"/>
                    <a:pt x="1" y="34"/>
                    <a:pt x="10" y="94"/>
                  </a:cubicBezTo>
                  <a:cubicBezTo>
                    <a:pt x="242" y="1772"/>
                    <a:pt x="2402" y="2980"/>
                    <a:pt x="3978" y="2980"/>
                  </a:cubicBezTo>
                  <a:cubicBezTo>
                    <a:pt x="3992" y="2980"/>
                    <a:pt x="4005" y="2980"/>
                    <a:pt x="4018" y="2980"/>
                  </a:cubicBezTo>
                  <a:cubicBezTo>
                    <a:pt x="4127" y="2980"/>
                    <a:pt x="4102" y="2812"/>
                    <a:pt x="3997" y="2812"/>
                  </a:cubicBezTo>
                  <a:cubicBezTo>
                    <a:pt x="3984" y="2812"/>
                    <a:pt x="3971" y="2813"/>
                    <a:pt x="3958" y="2813"/>
                  </a:cubicBezTo>
                  <a:cubicBezTo>
                    <a:pt x="2469" y="2813"/>
                    <a:pt x="397" y="1646"/>
                    <a:pt x="177" y="69"/>
                  </a:cubicBezTo>
                  <a:cubicBezTo>
                    <a:pt x="170" y="22"/>
                    <a:pt x="132" y="0"/>
                    <a:pt x="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069;p58">
              <a:extLst>
                <a:ext uri="{FF2B5EF4-FFF2-40B4-BE49-F238E27FC236}">
                  <a16:creationId xmlns:a16="http://schemas.microsoft.com/office/drawing/2014/main" id="{6FA9C178-B6CD-42DB-8166-B89E39CD3DD6}"/>
                </a:ext>
              </a:extLst>
            </p:cNvPr>
            <p:cNvSpPr/>
            <p:nvPr/>
          </p:nvSpPr>
          <p:spPr>
            <a:xfrm rot="-2133639">
              <a:off x="4919377" y="2282038"/>
              <a:ext cx="152623" cy="105295"/>
            </a:xfrm>
            <a:custGeom>
              <a:avLst/>
              <a:gdLst/>
              <a:ahLst/>
              <a:cxnLst/>
              <a:rect l="l" t="t" r="r" b="b"/>
              <a:pathLst>
                <a:path w="5014" h="3459" extrusionOk="0">
                  <a:moveTo>
                    <a:pt x="256" y="0"/>
                  </a:moveTo>
                  <a:cubicBezTo>
                    <a:pt x="112" y="0"/>
                    <a:pt x="0" y="196"/>
                    <a:pt x="148" y="295"/>
                  </a:cubicBezTo>
                  <a:cubicBezTo>
                    <a:pt x="1685" y="1330"/>
                    <a:pt x="3097" y="2540"/>
                    <a:pt x="4726" y="3437"/>
                  </a:cubicBezTo>
                  <a:cubicBezTo>
                    <a:pt x="4753" y="3452"/>
                    <a:pt x="4778" y="3458"/>
                    <a:pt x="4801" y="3458"/>
                  </a:cubicBezTo>
                  <a:cubicBezTo>
                    <a:pt x="4944" y="3458"/>
                    <a:pt x="5014" y="3217"/>
                    <a:pt x="4852" y="3127"/>
                  </a:cubicBezTo>
                  <a:cubicBezTo>
                    <a:pt x="3252" y="2247"/>
                    <a:pt x="1865" y="1045"/>
                    <a:pt x="353" y="31"/>
                  </a:cubicBezTo>
                  <a:cubicBezTo>
                    <a:pt x="321" y="10"/>
                    <a:pt x="288" y="0"/>
                    <a:pt x="2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070;p58">
              <a:extLst>
                <a:ext uri="{FF2B5EF4-FFF2-40B4-BE49-F238E27FC236}">
                  <a16:creationId xmlns:a16="http://schemas.microsoft.com/office/drawing/2014/main" id="{4934A36B-0390-4200-B00E-48C36A8FA8D0}"/>
                </a:ext>
              </a:extLst>
            </p:cNvPr>
            <p:cNvSpPr/>
            <p:nvPr/>
          </p:nvSpPr>
          <p:spPr>
            <a:xfrm rot="-2133639">
              <a:off x="4923233" y="2305057"/>
              <a:ext cx="131742" cy="94641"/>
            </a:xfrm>
            <a:custGeom>
              <a:avLst/>
              <a:gdLst/>
              <a:ahLst/>
              <a:cxnLst/>
              <a:rect l="l" t="t" r="r" b="b"/>
              <a:pathLst>
                <a:path w="4328" h="3109" extrusionOk="0">
                  <a:moveTo>
                    <a:pt x="121" y="0"/>
                  </a:moveTo>
                  <a:cubicBezTo>
                    <a:pt x="54" y="0"/>
                    <a:pt x="0" y="97"/>
                    <a:pt x="68" y="154"/>
                  </a:cubicBezTo>
                  <a:cubicBezTo>
                    <a:pt x="1366" y="1218"/>
                    <a:pt x="2815" y="2077"/>
                    <a:pt x="4156" y="3091"/>
                  </a:cubicBezTo>
                  <a:cubicBezTo>
                    <a:pt x="4172" y="3103"/>
                    <a:pt x="4188" y="3109"/>
                    <a:pt x="4204" y="3109"/>
                  </a:cubicBezTo>
                  <a:cubicBezTo>
                    <a:pt x="4272" y="3109"/>
                    <a:pt x="4327" y="3011"/>
                    <a:pt x="4256" y="2957"/>
                  </a:cubicBezTo>
                  <a:cubicBezTo>
                    <a:pt x="2920" y="1943"/>
                    <a:pt x="1471" y="1084"/>
                    <a:pt x="172" y="20"/>
                  </a:cubicBezTo>
                  <a:cubicBezTo>
                    <a:pt x="156" y="6"/>
                    <a:pt x="138" y="0"/>
                    <a:pt x="1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071;p58">
              <a:extLst>
                <a:ext uri="{FF2B5EF4-FFF2-40B4-BE49-F238E27FC236}">
                  <a16:creationId xmlns:a16="http://schemas.microsoft.com/office/drawing/2014/main" id="{FAC037FC-37C7-4598-AB29-32FC61638E07}"/>
                </a:ext>
              </a:extLst>
            </p:cNvPr>
            <p:cNvSpPr/>
            <p:nvPr/>
          </p:nvSpPr>
          <p:spPr>
            <a:xfrm rot="-2133639">
              <a:off x="5379675" y="2275493"/>
              <a:ext cx="157950" cy="115371"/>
            </a:xfrm>
            <a:custGeom>
              <a:avLst/>
              <a:gdLst/>
              <a:ahLst/>
              <a:cxnLst/>
              <a:rect l="l" t="t" r="r" b="b"/>
              <a:pathLst>
                <a:path w="5189" h="3790" extrusionOk="0">
                  <a:moveTo>
                    <a:pt x="250" y="0"/>
                  </a:moveTo>
                  <a:cubicBezTo>
                    <a:pt x="112" y="0"/>
                    <a:pt x="1" y="195"/>
                    <a:pt x="141" y="297"/>
                  </a:cubicBezTo>
                  <a:cubicBezTo>
                    <a:pt x="1724" y="1432"/>
                    <a:pt x="3303" y="2568"/>
                    <a:pt x="4845" y="3753"/>
                  </a:cubicBezTo>
                  <a:cubicBezTo>
                    <a:pt x="4878" y="3779"/>
                    <a:pt x="4912" y="3789"/>
                    <a:pt x="4944" y="3789"/>
                  </a:cubicBezTo>
                  <a:cubicBezTo>
                    <a:pt x="5081" y="3789"/>
                    <a:pt x="5189" y="3594"/>
                    <a:pt x="5050" y="3489"/>
                  </a:cubicBezTo>
                  <a:cubicBezTo>
                    <a:pt x="3509" y="2304"/>
                    <a:pt x="1929" y="1169"/>
                    <a:pt x="346" y="33"/>
                  </a:cubicBezTo>
                  <a:cubicBezTo>
                    <a:pt x="315" y="10"/>
                    <a:pt x="282" y="0"/>
                    <a:pt x="2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072;p58">
              <a:extLst>
                <a:ext uri="{FF2B5EF4-FFF2-40B4-BE49-F238E27FC236}">
                  <a16:creationId xmlns:a16="http://schemas.microsoft.com/office/drawing/2014/main" id="{E6437839-A728-42BA-A6C4-C0ED6E4EF17B}"/>
                </a:ext>
              </a:extLst>
            </p:cNvPr>
            <p:cNvSpPr/>
            <p:nvPr/>
          </p:nvSpPr>
          <p:spPr>
            <a:xfrm rot="-2133639">
              <a:off x="5393950" y="2301366"/>
              <a:ext cx="140265" cy="103682"/>
            </a:xfrm>
            <a:custGeom>
              <a:avLst/>
              <a:gdLst/>
              <a:ahLst/>
              <a:cxnLst/>
              <a:rect l="l" t="t" r="r" b="b"/>
              <a:pathLst>
                <a:path w="4608" h="3406" extrusionOk="0">
                  <a:moveTo>
                    <a:pt x="123" y="1"/>
                  </a:moveTo>
                  <a:cubicBezTo>
                    <a:pt x="55" y="1"/>
                    <a:pt x="0" y="98"/>
                    <a:pt x="71" y="149"/>
                  </a:cubicBezTo>
                  <a:cubicBezTo>
                    <a:pt x="1508" y="1255"/>
                    <a:pt x="2999" y="2285"/>
                    <a:pt x="4436" y="3387"/>
                  </a:cubicBezTo>
                  <a:cubicBezTo>
                    <a:pt x="4452" y="3400"/>
                    <a:pt x="4469" y="3405"/>
                    <a:pt x="4485" y="3405"/>
                  </a:cubicBezTo>
                  <a:cubicBezTo>
                    <a:pt x="4552" y="3405"/>
                    <a:pt x="4607" y="3308"/>
                    <a:pt x="4536" y="3257"/>
                  </a:cubicBezTo>
                  <a:cubicBezTo>
                    <a:pt x="3100" y="2155"/>
                    <a:pt x="1613" y="1121"/>
                    <a:pt x="172" y="19"/>
                  </a:cubicBezTo>
                  <a:cubicBezTo>
                    <a:pt x="156" y="6"/>
                    <a:pt x="139" y="1"/>
                    <a:pt x="1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073;p58">
              <a:extLst>
                <a:ext uri="{FF2B5EF4-FFF2-40B4-BE49-F238E27FC236}">
                  <a16:creationId xmlns:a16="http://schemas.microsoft.com/office/drawing/2014/main" id="{2C8C2CEC-15BE-4052-A692-8A5ACC936E2E}"/>
                </a:ext>
              </a:extLst>
            </p:cNvPr>
            <p:cNvSpPr/>
            <p:nvPr/>
          </p:nvSpPr>
          <p:spPr>
            <a:xfrm rot="-2133639">
              <a:off x="5139038" y="2177361"/>
              <a:ext cx="174327" cy="118841"/>
            </a:xfrm>
            <a:custGeom>
              <a:avLst/>
              <a:gdLst/>
              <a:ahLst/>
              <a:cxnLst/>
              <a:rect l="l" t="t" r="r" b="b"/>
              <a:pathLst>
                <a:path w="5727" h="3904" extrusionOk="0">
                  <a:moveTo>
                    <a:pt x="116" y="1"/>
                  </a:moveTo>
                  <a:cubicBezTo>
                    <a:pt x="58" y="1"/>
                    <a:pt x="0" y="71"/>
                    <a:pt x="43" y="138"/>
                  </a:cubicBezTo>
                  <a:cubicBezTo>
                    <a:pt x="663" y="1130"/>
                    <a:pt x="1764" y="1721"/>
                    <a:pt x="2694" y="2379"/>
                  </a:cubicBezTo>
                  <a:cubicBezTo>
                    <a:pt x="3578" y="3003"/>
                    <a:pt x="4487" y="3790"/>
                    <a:pt x="5605" y="3903"/>
                  </a:cubicBezTo>
                  <a:cubicBezTo>
                    <a:pt x="5609" y="3904"/>
                    <a:pt x="5613" y="3904"/>
                    <a:pt x="5616" y="3904"/>
                  </a:cubicBezTo>
                  <a:cubicBezTo>
                    <a:pt x="5711" y="3904"/>
                    <a:pt x="5727" y="3748"/>
                    <a:pt x="5626" y="3740"/>
                  </a:cubicBezTo>
                  <a:cubicBezTo>
                    <a:pt x="4483" y="3623"/>
                    <a:pt x="3557" y="2781"/>
                    <a:pt x="2652" y="2148"/>
                  </a:cubicBezTo>
                  <a:cubicBezTo>
                    <a:pt x="1777" y="1532"/>
                    <a:pt x="755" y="967"/>
                    <a:pt x="177" y="37"/>
                  </a:cubicBezTo>
                  <a:cubicBezTo>
                    <a:pt x="160" y="11"/>
                    <a:pt x="138" y="1"/>
                    <a:pt x="1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074;p58">
              <a:extLst>
                <a:ext uri="{FF2B5EF4-FFF2-40B4-BE49-F238E27FC236}">
                  <a16:creationId xmlns:a16="http://schemas.microsoft.com/office/drawing/2014/main" id="{58352765-A93B-4B47-9E1E-6BEA8F4EB60A}"/>
                </a:ext>
              </a:extLst>
            </p:cNvPr>
            <p:cNvSpPr/>
            <p:nvPr/>
          </p:nvSpPr>
          <p:spPr>
            <a:xfrm rot="-2133639">
              <a:off x="5127022" y="1966697"/>
              <a:ext cx="196578" cy="251107"/>
            </a:xfrm>
            <a:custGeom>
              <a:avLst/>
              <a:gdLst/>
              <a:ahLst/>
              <a:cxnLst/>
              <a:rect l="l" t="t" r="r" b="b"/>
              <a:pathLst>
                <a:path w="6458" h="8249" extrusionOk="0">
                  <a:moveTo>
                    <a:pt x="6338" y="1"/>
                  </a:moveTo>
                  <a:cubicBezTo>
                    <a:pt x="6316" y="1"/>
                    <a:pt x="6295" y="10"/>
                    <a:pt x="6278" y="32"/>
                  </a:cubicBezTo>
                  <a:lnTo>
                    <a:pt x="50" y="8112"/>
                  </a:lnTo>
                  <a:cubicBezTo>
                    <a:pt x="0" y="8177"/>
                    <a:pt x="60" y="8248"/>
                    <a:pt x="120" y="8248"/>
                  </a:cubicBezTo>
                  <a:cubicBezTo>
                    <a:pt x="141" y="8248"/>
                    <a:pt x="163" y="8239"/>
                    <a:pt x="180" y="8217"/>
                  </a:cubicBezTo>
                  <a:lnTo>
                    <a:pt x="6408" y="137"/>
                  </a:lnTo>
                  <a:cubicBezTo>
                    <a:pt x="6457" y="72"/>
                    <a:pt x="6398" y="1"/>
                    <a:pt x="63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075;p58">
              <a:extLst>
                <a:ext uri="{FF2B5EF4-FFF2-40B4-BE49-F238E27FC236}">
                  <a16:creationId xmlns:a16="http://schemas.microsoft.com/office/drawing/2014/main" id="{8C1A6F1D-A898-4C7D-AEF0-FF633C882584}"/>
                </a:ext>
              </a:extLst>
            </p:cNvPr>
            <p:cNvSpPr/>
            <p:nvPr/>
          </p:nvSpPr>
          <p:spPr>
            <a:xfrm rot="-2133639">
              <a:off x="5207376" y="1939498"/>
              <a:ext cx="17746" cy="13790"/>
            </a:xfrm>
            <a:custGeom>
              <a:avLst/>
              <a:gdLst/>
              <a:ahLst/>
              <a:cxnLst/>
              <a:rect l="l" t="t" r="r" b="b"/>
              <a:pathLst>
                <a:path w="583" h="453" extrusionOk="0">
                  <a:moveTo>
                    <a:pt x="289" y="0"/>
                  </a:moveTo>
                  <a:cubicBezTo>
                    <a:pt x="0" y="0"/>
                    <a:pt x="0" y="453"/>
                    <a:pt x="289" y="453"/>
                  </a:cubicBezTo>
                  <a:cubicBezTo>
                    <a:pt x="583" y="453"/>
                    <a:pt x="583" y="0"/>
                    <a:pt x="2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076;p58">
              <a:extLst>
                <a:ext uri="{FF2B5EF4-FFF2-40B4-BE49-F238E27FC236}">
                  <a16:creationId xmlns:a16="http://schemas.microsoft.com/office/drawing/2014/main" id="{4D7F3E13-83AA-4295-9161-50BDA27E6F6B}"/>
                </a:ext>
              </a:extLst>
            </p:cNvPr>
            <p:cNvSpPr/>
            <p:nvPr/>
          </p:nvSpPr>
          <p:spPr>
            <a:xfrm rot="-2133639">
              <a:off x="5233907" y="1940439"/>
              <a:ext cx="17746" cy="13790"/>
            </a:xfrm>
            <a:custGeom>
              <a:avLst/>
              <a:gdLst/>
              <a:ahLst/>
              <a:cxnLst/>
              <a:rect l="l" t="t" r="r" b="b"/>
              <a:pathLst>
                <a:path w="583" h="453" extrusionOk="0">
                  <a:moveTo>
                    <a:pt x="289" y="0"/>
                  </a:moveTo>
                  <a:cubicBezTo>
                    <a:pt x="0" y="0"/>
                    <a:pt x="0" y="453"/>
                    <a:pt x="289" y="453"/>
                  </a:cubicBezTo>
                  <a:cubicBezTo>
                    <a:pt x="578" y="453"/>
                    <a:pt x="583" y="0"/>
                    <a:pt x="2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077;p58">
              <a:extLst>
                <a:ext uri="{FF2B5EF4-FFF2-40B4-BE49-F238E27FC236}">
                  <a16:creationId xmlns:a16="http://schemas.microsoft.com/office/drawing/2014/main" id="{32C9220F-0F14-4E4F-856D-232522A14508}"/>
                </a:ext>
              </a:extLst>
            </p:cNvPr>
            <p:cNvSpPr/>
            <p:nvPr/>
          </p:nvSpPr>
          <p:spPr>
            <a:xfrm rot="-2133639">
              <a:off x="5197014" y="2226701"/>
              <a:ext cx="17624" cy="13820"/>
            </a:xfrm>
            <a:custGeom>
              <a:avLst/>
              <a:gdLst/>
              <a:ahLst/>
              <a:cxnLst/>
              <a:rect l="l" t="t" r="r" b="b"/>
              <a:pathLst>
                <a:path w="579" h="454" extrusionOk="0">
                  <a:moveTo>
                    <a:pt x="290" y="1"/>
                  </a:moveTo>
                  <a:cubicBezTo>
                    <a:pt x="1" y="1"/>
                    <a:pt x="1" y="453"/>
                    <a:pt x="290" y="453"/>
                  </a:cubicBezTo>
                  <a:cubicBezTo>
                    <a:pt x="579" y="453"/>
                    <a:pt x="579" y="1"/>
                    <a:pt x="2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078;p58">
              <a:extLst>
                <a:ext uri="{FF2B5EF4-FFF2-40B4-BE49-F238E27FC236}">
                  <a16:creationId xmlns:a16="http://schemas.microsoft.com/office/drawing/2014/main" id="{F565BF8C-784C-4E60-B9C4-CD2B7B14A15A}"/>
                </a:ext>
              </a:extLst>
            </p:cNvPr>
            <p:cNvSpPr/>
            <p:nvPr/>
          </p:nvSpPr>
          <p:spPr>
            <a:xfrm rot="-2133639">
              <a:off x="5226557" y="2226202"/>
              <a:ext cx="17777" cy="13668"/>
            </a:xfrm>
            <a:custGeom>
              <a:avLst/>
              <a:gdLst/>
              <a:ahLst/>
              <a:cxnLst/>
              <a:rect l="l" t="t" r="r" b="b"/>
              <a:pathLst>
                <a:path w="584" h="449" extrusionOk="0">
                  <a:moveTo>
                    <a:pt x="290" y="1"/>
                  </a:moveTo>
                  <a:cubicBezTo>
                    <a:pt x="1" y="1"/>
                    <a:pt x="1" y="449"/>
                    <a:pt x="290" y="449"/>
                  </a:cubicBezTo>
                  <a:cubicBezTo>
                    <a:pt x="579" y="449"/>
                    <a:pt x="583" y="1"/>
                    <a:pt x="2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079;p58">
              <a:extLst>
                <a:ext uri="{FF2B5EF4-FFF2-40B4-BE49-F238E27FC236}">
                  <a16:creationId xmlns:a16="http://schemas.microsoft.com/office/drawing/2014/main" id="{916C2618-40DD-4B36-BCB6-D14A92B2A7F7}"/>
                </a:ext>
              </a:extLst>
            </p:cNvPr>
            <p:cNvSpPr/>
            <p:nvPr/>
          </p:nvSpPr>
          <p:spPr>
            <a:xfrm rot="-2133639">
              <a:off x="5131696" y="1834098"/>
              <a:ext cx="30318" cy="22770"/>
            </a:xfrm>
            <a:custGeom>
              <a:avLst/>
              <a:gdLst/>
              <a:ahLst/>
              <a:cxnLst/>
              <a:rect l="l" t="t" r="r" b="b"/>
              <a:pathLst>
                <a:path w="996" h="748" extrusionOk="0">
                  <a:moveTo>
                    <a:pt x="138" y="0"/>
                  </a:moveTo>
                  <a:cubicBezTo>
                    <a:pt x="61" y="0"/>
                    <a:pt x="1" y="108"/>
                    <a:pt x="79" y="166"/>
                  </a:cubicBezTo>
                  <a:cubicBezTo>
                    <a:pt x="322" y="354"/>
                    <a:pt x="565" y="543"/>
                    <a:pt x="808" y="727"/>
                  </a:cubicBezTo>
                  <a:cubicBezTo>
                    <a:pt x="825" y="742"/>
                    <a:pt x="844" y="748"/>
                    <a:pt x="861" y="748"/>
                  </a:cubicBezTo>
                  <a:cubicBezTo>
                    <a:pt x="936" y="748"/>
                    <a:pt x="995" y="638"/>
                    <a:pt x="921" y="581"/>
                  </a:cubicBezTo>
                  <a:lnTo>
                    <a:pt x="192" y="19"/>
                  </a:lnTo>
                  <a:cubicBezTo>
                    <a:pt x="174" y="6"/>
                    <a:pt x="155" y="0"/>
                    <a:pt x="1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080;p58">
              <a:extLst>
                <a:ext uri="{FF2B5EF4-FFF2-40B4-BE49-F238E27FC236}">
                  <a16:creationId xmlns:a16="http://schemas.microsoft.com/office/drawing/2014/main" id="{A470C333-51A5-45B3-A850-5F9019A90862}"/>
                </a:ext>
              </a:extLst>
            </p:cNvPr>
            <p:cNvSpPr/>
            <p:nvPr/>
          </p:nvSpPr>
          <p:spPr>
            <a:xfrm rot="-2133639">
              <a:off x="5131009" y="1825299"/>
              <a:ext cx="24321" cy="19330"/>
            </a:xfrm>
            <a:custGeom>
              <a:avLst/>
              <a:gdLst/>
              <a:ahLst/>
              <a:cxnLst/>
              <a:rect l="l" t="t" r="r" b="b"/>
              <a:pathLst>
                <a:path w="799" h="635" extrusionOk="0">
                  <a:moveTo>
                    <a:pt x="128" y="1"/>
                  </a:moveTo>
                  <a:cubicBezTo>
                    <a:pt x="58" y="1"/>
                    <a:pt x="1" y="109"/>
                    <a:pt x="71" y="172"/>
                  </a:cubicBezTo>
                  <a:cubicBezTo>
                    <a:pt x="238" y="331"/>
                    <a:pt x="422" y="473"/>
                    <a:pt x="607" y="616"/>
                  </a:cubicBezTo>
                  <a:cubicBezTo>
                    <a:pt x="624" y="629"/>
                    <a:pt x="642" y="635"/>
                    <a:pt x="659" y="635"/>
                  </a:cubicBezTo>
                  <a:cubicBezTo>
                    <a:pt x="735" y="635"/>
                    <a:pt x="798" y="527"/>
                    <a:pt x="720" y="469"/>
                  </a:cubicBezTo>
                  <a:cubicBezTo>
                    <a:pt x="536" y="327"/>
                    <a:pt x="355" y="180"/>
                    <a:pt x="184" y="25"/>
                  </a:cubicBezTo>
                  <a:cubicBezTo>
                    <a:pt x="166" y="8"/>
                    <a:pt x="146" y="1"/>
                    <a:pt x="1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081;p58">
              <a:extLst>
                <a:ext uri="{FF2B5EF4-FFF2-40B4-BE49-F238E27FC236}">
                  <a16:creationId xmlns:a16="http://schemas.microsoft.com/office/drawing/2014/main" id="{84E09FD0-0943-423E-BE79-002FEB18CA9F}"/>
                </a:ext>
              </a:extLst>
            </p:cNvPr>
            <p:cNvSpPr/>
            <p:nvPr/>
          </p:nvSpPr>
          <p:spPr>
            <a:xfrm rot="-2133639">
              <a:off x="5129179" y="1847183"/>
              <a:ext cx="28522" cy="22587"/>
            </a:xfrm>
            <a:custGeom>
              <a:avLst/>
              <a:gdLst/>
              <a:ahLst/>
              <a:cxnLst/>
              <a:rect l="l" t="t" r="r" b="b"/>
              <a:pathLst>
                <a:path w="937" h="742" extrusionOk="0">
                  <a:moveTo>
                    <a:pt x="129" y="0"/>
                  </a:moveTo>
                  <a:cubicBezTo>
                    <a:pt x="58" y="0"/>
                    <a:pt x="0" y="106"/>
                    <a:pt x="71" y="170"/>
                  </a:cubicBezTo>
                  <a:cubicBezTo>
                    <a:pt x="288" y="367"/>
                    <a:pt x="515" y="543"/>
                    <a:pt x="745" y="723"/>
                  </a:cubicBezTo>
                  <a:cubicBezTo>
                    <a:pt x="763" y="736"/>
                    <a:pt x="781" y="742"/>
                    <a:pt x="799" y="742"/>
                  </a:cubicBezTo>
                  <a:cubicBezTo>
                    <a:pt x="876" y="742"/>
                    <a:pt x="936" y="633"/>
                    <a:pt x="858" y="572"/>
                  </a:cubicBezTo>
                  <a:cubicBezTo>
                    <a:pt x="628" y="396"/>
                    <a:pt x="401" y="216"/>
                    <a:pt x="184" y="23"/>
                  </a:cubicBezTo>
                  <a:cubicBezTo>
                    <a:pt x="166" y="7"/>
                    <a:pt x="147" y="0"/>
                    <a:pt x="1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082;p58">
              <a:extLst>
                <a:ext uri="{FF2B5EF4-FFF2-40B4-BE49-F238E27FC236}">
                  <a16:creationId xmlns:a16="http://schemas.microsoft.com/office/drawing/2014/main" id="{B742656D-BCE7-48D9-BF33-32453522D52F}"/>
                </a:ext>
              </a:extLst>
            </p:cNvPr>
            <p:cNvSpPr/>
            <p:nvPr/>
          </p:nvSpPr>
          <p:spPr>
            <a:xfrm rot="-2133639">
              <a:off x="5123485" y="2140115"/>
              <a:ext cx="28522" cy="21461"/>
            </a:xfrm>
            <a:custGeom>
              <a:avLst/>
              <a:gdLst/>
              <a:ahLst/>
              <a:cxnLst/>
              <a:rect l="l" t="t" r="r" b="b"/>
              <a:pathLst>
                <a:path w="937" h="705" extrusionOk="0">
                  <a:moveTo>
                    <a:pt x="137" y="1"/>
                  </a:moveTo>
                  <a:cubicBezTo>
                    <a:pt x="60" y="1"/>
                    <a:pt x="0" y="109"/>
                    <a:pt x="79" y="166"/>
                  </a:cubicBezTo>
                  <a:cubicBezTo>
                    <a:pt x="301" y="338"/>
                    <a:pt x="523" y="514"/>
                    <a:pt x="745" y="686"/>
                  </a:cubicBezTo>
                  <a:cubicBezTo>
                    <a:pt x="763" y="699"/>
                    <a:pt x="781" y="705"/>
                    <a:pt x="799" y="705"/>
                  </a:cubicBezTo>
                  <a:cubicBezTo>
                    <a:pt x="876" y="705"/>
                    <a:pt x="937" y="596"/>
                    <a:pt x="862" y="535"/>
                  </a:cubicBezTo>
                  <a:cubicBezTo>
                    <a:pt x="636" y="363"/>
                    <a:pt x="414" y="192"/>
                    <a:pt x="192" y="20"/>
                  </a:cubicBezTo>
                  <a:cubicBezTo>
                    <a:pt x="174" y="7"/>
                    <a:pt x="155" y="1"/>
                    <a:pt x="1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083;p58">
              <a:extLst>
                <a:ext uri="{FF2B5EF4-FFF2-40B4-BE49-F238E27FC236}">
                  <a16:creationId xmlns:a16="http://schemas.microsoft.com/office/drawing/2014/main" id="{CA21B669-C656-49E9-A84D-2C5FE5D578A4}"/>
                </a:ext>
              </a:extLst>
            </p:cNvPr>
            <p:cNvSpPr/>
            <p:nvPr/>
          </p:nvSpPr>
          <p:spPr>
            <a:xfrm rot="-2133639">
              <a:off x="5124846" y="2156251"/>
              <a:ext cx="20455" cy="16621"/>
            </a:xfrm>
            <a:custGeom>
              <a:avLst/>
              <a:gdLst/>
              <a:ahLst/>
              <a:cxnLst/>
              <a:rect l="l" t="t" r="r" b="b"/>
              <a:pathLst>
                <a:path w="672" h="546" extrusionOk="0">
                  <a:moveTo>
                    <a:pt x="124" y="0"/>
                  </a:moveTo>
                  <a:cubicBezTo>
                    <a:pt x="56" y="0"/>
                    <a:pt x="0" y="108"/>
                    <a:pt x="66" y="174"/>
                  </a:cubicBezTo>
                  <a:cubicBezTo>
                    <a:pt x="192" y="303"/>
                    <a:pt x="338" y="417"/>
                    <a:pt x="481" y="525"/>
                  </a:cubicBezTo>
                  <a:cubicBezTo>
                    <a:pt x="499" y="540"/>
                    <a:pt x="518" y="546"/>
                    <a:pt x="536" y="546"/>
                  </a:cubicBezTo>
                  <a:cubicBezTo>
                    <a:pt x="613" y="546"/>
                    <a:pt x="672" y="436"/>
                    <a:pt x="594" y="379"/>
                  </a:cubicBezTo>
                  <a:cubicBezTo>
                    <a:pt x="451" y="266"/>
                    <a:pt x="309" y="157"/>
                    <a:pt x="179" y="27"/>
                  </a:cubicBezTo>
                  <a:cubicBezTo>
                    <a:pt x="161" y="8"/>
                    <a:pt x="142" y="0"/>
                    <a:pt x="1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084;p58">
              <a:extLst>
                <a:ext uri="{FF2B5EF4-FFF2-40B4-BE49-F238E27FC236}">
                  <a16:creationId xmlns:a16="http://schemas.microsoft.com/office/drawing/2014/main" id="{17EFD16C-4B10-43CE-B372-636E8B81A3E7}"/>
                </a:ext>
              </a:extLst>
            </p:cNvPr>
            <p:cNvSpPr/>
            <p:nvPr/>
          </p:nvSpPr>
          <p:spPr>
            <a:xfrm rot="-2133639">
              <a:off x="5124146" y="2168562"/>
              <a:ext cx="29009" cy="21948"/>
            </a:xfrm>
            <a:custGeom>
              <a:avLst/>
              <a:gdLst/>
              <a:ahLst/>
              <a:cxnLst/>
              <a:rect l="l" t="t" r="r" b="b"/>
              <a:pathLst>
                <a:path w="953" h="721" extrusionOk="0">
                  <a:moveTo>
                    <a:pt x="131" y="0"/>
                  </a:moveTo>
                  <a:cubicBezTo>
                    <a:pt x="58" y="0"/>
                    <a:pt x="0" y="106"/>
                    <a:pt x="70" y="170"/>
                  </a:cubicBezTo>
                  <a:cubicBezTo>
                    <a:pt x="288" y="362"/>
                    <a:pt x="531" y="526"/>
                    <a:pt x="761" y="702"/>
                  </a:cubicBezTo>
                  <a:cubicBezTo>
                    <a:pt x="779" y="715"/>
                    <a:pt x="798" y="721"/>
                    <a:pt x="816" y="721"/>
                  </a:cubicBezTo>
                  <a:cubicBezTo>
                    <a:pt x="893" y="721"/>
                    <a:pt x="953" y="613"/>
                    <a:pt x="874" y="555"/>
                  </a:cubicBezTo>
                  <a:cubicBezTo>
                    <a:pt x="644" y="379"/>
                    <a:pt x="401" y="216"/>
                    <a:pt x="188" y="23"/>
                  </a:cubicBezTo>
                  <a:cubicBezTo>
                    <a:pt x="169" y="7"/>
                    <a:pt x="149" y="0"/>
                    <a:pt x="1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085;p58">
              <a:extLst>
                <a:ext uri="{FF2B5EF4-FFF2-40B4-BE49-F238E27FC236}">
                  <a16:creationId xmlns:a16="http://schemas.microsoft.com/office/drawing/2014/main" id="{2B86E9BC-FDCA-497B-94BE-5D345AE38A28}"/>
                </a:ext>
              </a:extLst>
            </p:cNvPr>
            <p:cNvSpPr/>
            <p:nvPr/>
          </p:nvSpPr>
          <p:spPr>
            <a:xfrm rot="-2133639">
              <a:off x="4913492" y="2366655"/>
              <a:ext cx="28187" cy="21796"/>
            </a:xfrm>
            <a:custGeom>
              <a:avLst/>
              <a:gdLst/>
              <a:ahLst/>
              <a:cxnLst/>
              <a:rect l="l" t="t" r="r" b="b"/>
              <a:pathLst>
                <a:path w="926" h="716" extrusionOk="0">
                  <a:moveTo>
                    <a:pt x="140" y="0"/>
                  </a:moveTo>
                  <a:cubicBezTo>
                    <a:pt x="67" y="0"/>
                    <a:pt x="1" y="77"/>
                    <a:pt x="60" y="143"/>
                  </a:cubicBezTo>
                  <a:cubicBezTo>
                    <a:pt x="265" y="353"/>
                    <a:pt x="500" y="520"/>
                    <a:pt x="734" y="696"/>
                  </a:cubicBezTo>
                  <a:cubicBezTo>
                    <a:pt x="752" y="709"/>
                    <a:pt x="770" y="715"/>
                    <a:pt x="787" y="715"/>
                  </a:cubicBezTo>
                  <a:cubicBezTo>
                    <a:pt x="863" y="715"/>
                    <a:pt x="926" y="607"/>
                    <a:pt x="848" y="549"/>
                  </a:cubicBezTo>
                  <a:cubicBezTo>
                    <a:pt x="630" y="382"/>
                    <a:pt x="404" y="231"/>
                    <a:pt x="211" y="30"/>
                  </a:cubicBezTo>
                  <a:cubicBezTo>
                    <a:pt x="190" y="9"/>
                    <a:pt x="165" y="0"/>
                    <a:pt x="1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086;p58">
              <a:extLst>
                <a:ext uri="{FF2B5EF4-FFF2-40B4-BE49-F238E27FC236}">
                  <a16:creationId xmlns:a16="http://schemas.microsoft.com/office/drawing/2014/main" id="{40C270CA-F54D-4B21-A524-4F0D4F2D8E50}"/>
                </a:ext>
              </a:extLst>
            </p:cNvPr>
            <p:cNvSpPr/>
            <p:nvPr/>
          </p:nvSpPr>
          <p:spPr>
            <a:xfrm rot="-2133639">
              <a:off x="4912564" y="2382270"/>
              <a:ext cx="24565" cy="16560"/>
            </a:xfrm>
            <a:custGeom>
              <a:avLst/>
              <a:gdLst/>
              <a:ahLst/>
              <a:cxnLst/>
              <a:rect l="l" t="t" r="r" b="b"/>
              <a:pathLst>
                <a:path w="807" h="544" extrusionOk="0">
                  <a:moveTo>
                    <a:pt x="128" y="0"/>
                  </a:moveTo>
                  <a:cubicBezTo>
                    <a:pt x="43" y="0"/>
                    <a:pt x="1" y="137"/>
                    <a:pt x="96" y="181"/>
                  </a:cubicBezTo>
                  <a:cubicBezTo>
                    <a:pt x="284" y="269"/>
                    <a:pt x="448" y="395"/>
                    <a:pt x="615" y="525"/>
                  </a:cubicBezTo>
                  <a:cubicBezTo>
                    <a:pt x="633" y="538"/>
                    <a:pt x="652" y="544"/>
                    <a:pt x="670" y="544"/>
                  </a:cubicBezTo>
                  <a:cubicBezTo>
                    <a:pt x="747" y="544"/>
                    <a:pt x="807" y="436"/>
                    <a:pt x="728" y="378"/>
                  </a:cubicBezTo>
                  <a:cubicBezTo>
                    <a:pt x="548" y="240"/>
                    <a:pt x="372" y="101"/>
                    <a:pt x="167" y="9"/>
                  </a:cubicBezTo>
                  <a:cubicBezTo>
                    <a:pt x="153" y="3"/>
                    <a:pt x="140" y="0"/>
                    <a:pt x="1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087;p58">
              <a:extLst>
                <a:ext uri="{FF2B5EF4-FFF2-40B4-BE49-F238E27FC236}">
                  <a16:creationId xmlns:a16="http://schemas.microsoft.com/office/drawing/2014/main" id="{70DFF602-1DA5-44E1-9085-DF8707363023}"/>
                </a:ext>
              </a:extLst>
            </p:cNvPr>
            <p:cNvSpPr/>
            <p:nvPr/>
          </p:nvSpPr>
          <p:spPr>
            <a:xfrm rot="-2133639">
              <a:off x="4912719" y="2391375"/>
              <a:ext cx="31718" cy="23287"/>
            </a:xfrm>
            <a:custGeom>
              <a:avLst/>
              <a:gdLst/>
              <a:ahLst/>
              <a:cxnLst/>
              <a:rect l="l" t="t" r="r" b="b"/>
              <a:pathLst>
                <a:path w="1042" h="765" extrusionOk="0">
                  <a:moveTo>
                    <a:pt x="127" y="1"/>
                  </a:moveTo>
                  <a:cubicBezTo>
                    <a:pt x="58" y="1"/>
                    <a:pt x="1" y="110"/>
                    <a:pt x="67" y="176"/>
                  </a:cubicBezTo>
                  <a:cubicBezTo>
                    <a:pt x="302" y="402"/>
                    <a:pt x="586" y="553"/>
                    <a:pt x="850" y="746"/>
                  </a:cubicBezTo>
                  <a:cubicBezTo>
                    <a:pt x="868" y="759"/>
                    <a:pt x="887" y="765"/>
                    <a:pt x="905" y="765"/>
                  </a:cubicBezTo>
                  <a:cubicBezTo>
                    <a:pt x="982" y="765"/>
                    <a:pt x="1042" y="657"/>
                    <a:pt x="963" y="599"/>
                  </a:cubicBezTo>
                  <a:cubicBezTo>
                    <a:pt x="704" y="402"/>
                    <a:pt x="415" y="256"/>
                    <a:pt x="180" y="25"/>
                  </a:cubicBezTo>
                  <a:cubicBezTo>
                    <a:pt x="163" y="8"/>
                    <a:pt x="144" y="1"/>
                    <a:pt x="1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088;p58">
              <a:extLst>
                <a:ext uri="{FF2B5EF4-FFF2-40B4-BE49-F238E27FC236}">
                  <a16:creationId xmlns:a16="http://schemas.microsoft.com/office/drawing/2014/main" id="{0F1FF346-A12E-46E0-8641-907E5680F9AA}"/>
                </a:ext>
              </a:extLst>
            </p:cNvPr>
            <p:cNvSpPr/>
            <p:nvPr/>
          </p:nvSpPr>
          <p:spPr>
            <a:xfrm rot="-2133639">
              <a:off x="5381041" y="2373079"/>
              <a:ext cx="30074" cy="23135"/>
            </a:xfrm>
            <a:custGeom>
              <a:avLst/>
              <a:gdLst/>
              <a:ahLst/>
              <a:cxnLst/>
              <a:rect l="l" t="t" r="r" b="b"/>
              <a:pathLst>
                <a:path w="988" h="760" extrusionOk="0">
                  <a:moveTo>
                    <a:pt x="143" y="1"/>
                  </a:moveTo>
                  <a:cubicBezTo>
                    <a:pt x="69" y="1"/>
                    <a:pt x="1" y="78"/>
                    <a:pt x="63" y="144"/>
                  </a:cubicBezTo>
                  <a:cubicBezTo>
                    <a:pt x="290" y="370"/>
                    <a:pt x="545" y="550"/>
                    <a:pt x="796" y="739"/>
                  </a:cubicBezTo>
                  <a:cubicBezTo>
                    <a:pt x="815" y="753"/>
                    <a:pt x="835" y="759"/>
                    <a:pt x="853" y="759"/>
                  </a:cubicBezTo>
                  <a:cubicBezTo>
                    <a:pt x="929" y="759"/>
                    <a:pt x="987" y="653"/>
                    <a:pt x="910" y="592"/>
                  </a:cubicBezTo>
                  <a:cubicBezTo>
                    <a:pt x="671" y="412"/>
                    <a:pt x="424" y="244"/>
                    <a:pt x="214" y="31"/>
                  </a:cubicBezTo>
                  <a:cubicBezTo>
                    <a:pt x="193" y="9"/>
                    <a:pt x="168" y="1"/>
                    <a:pt x="1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089;p58">
              <a:extLst>
                <a:ext uri="{FF2B5EF4-FFF2-40B4-BE49-F238E27FC236}">
                  <a16:creationId xmlns:a16="http://schemas.microsoft.com/office/drawing/2014/main" id="{3809B2C3-B088-4C2A-B853-4BDCCD953056}"/>
                </a:ext>
              </a:extLst>
            </p:cNvPr>
            <p:cNvSpPr/>
            <p:nvPr/>
          </p:nvSpPr>
          <p:spPr>
            <a:xfrm rot="-2133639">
              <a:off x="5379963" y="2390598"/>
              <a:ext cx="23651" cy="18965"/>
            </a:xfrm>
            <a:custGeom>
              <a:avLst/>
              <a:gdLst/>
              <a:ahLst/>
              <a:cxnLst/>
              <a:rect l="l" t="t" r="r" b="b"/>
              <a:pathLst>
                <a:path w="777" h="623" extrusionOk="0">
                  <a:moveTo>
                    <a:pt x="127" y="1"/>
                  </a:moveTo>
                  <a:cubicBezTo>
                    <a:pt x="57" y="1"/>
                    <a:pt x="0" y="109"/>
                    <a:pt x="70" y="172"/>
                  </a:cubicBezTo>
                  <a:cubicBezTo>
                    <a:pt x="229" y="327"/>
                    <a:pt x="405" y="465"/>
                    <a:pt x="585" y="603"/>
                  </a:cubicBezTo>
                  <a:cubicBezTo>
                    <a:pt x="602" y="617"/>
                    <a:pt x="621" y="622"/>
                    <a:pt x="638" y="622"/>
                  </a:cubicBezTo>
                  <a:cubicBezTo>
                    <a:pt x="714" y="622"/>
                    <a:pt x="777" y="515"/>
                    <a:pt x="698" y="457"/>
                  </a:cubicBezTo>
                  <a:cubicBezTo>
                    <a:pt x="522" y="319"/>
                    <a:pt x="347" y="180"/>
                    <a:pt x="183" y="25"/>
                  </a:cubicBezTo>
                  <a:cubicBezTo>
                    <a:pt x="165" y="8"/>
                    <a:pt x="146" y="1"/>
                    <a:pt x="1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090;p58">
              <a:extLst>
                <a:ext uri="{FF2B5EF4-FFF2-40B4-BE49-F238E27FC236}">
                  <a16:creationId xmlns:a16="http://schemas.microsoft.com/office/drawing/2014/main" id="{AE86D69E-A5F6-4CD3-A467-B8B16AC07E1C}"/>
                </a:ext>
              </a:extLst>
            </p:cNvPr>
            <p:cNvSpPr/>
            <p:nvPr/>
          </p:nvSpPr>
          <p:spPr>
            <a:xfrm rot="-2133639">
              <a:off x="5378570" y="2400405"/>
              <a:ext cx="29313" cy="22739"/>
            </a:xfrm>
            <a:custGeom>
              <a:avLst/>
              <a:gdLst/>
              <a:ahLst/>
              <a:cxnLst/>
              <a:rect l="l" t="t" r="r" b="b"/>
              <a:pathLst>
                <a:path w="963" h="747" extrusionOk="0">
                  <a:moveTo>
                    <a:pt x="140" y="0"/>
                  </a:moveTo>
                  <a:cubicBezTo>
                    <a:pt x="68" y="0"/>
                    <a:pt x="1" y="79"/>
                    <a:pt x="63" y="141"/>
                  </a:cubicBezTo>
                  <a:cubicBezTo>
                    <a:pt x="277" y="367"/>
                    <a:pt x="528" y="539"/>
                    <a:pt x="771" y="728"/>
                  </a:cubicBezTo>
                  <a:cubicBezTo>
                    <a:pt x="789" y="741"/>
                    <a:pt x="808" y="747"/>
                    <a:pt x="825" y="747"/>
                  </a:cubicBezTo>
                  <a:cubicBezTo>
                    <a:pt x="902" y="747"/>
                    <a:pt x="963" y="638"/>
                    <a:pt x="884" y="577"/>
                  </a:cubicBezTo>
                  <a:cubicBezTo>
                    <a:pt x="654" y="401"/>
                    <a:pt x="411" y="242"/>
                    <a:pt x="210" y="32"/>
                  </a:cubicBezTo>
                  <a:cubicBezTo>
                    <a:pt x="189" y="10"/>
                    <a:pt x="164" y="0"/>
                    <a:pt x="1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 name="Google Shape;4780;p75">
            <a:extLst>
              <a:ext uri="{FF2B5EF4-FFF2-40B4-BE49-F238E27FC236}">
                <a16:creationId xmlns:a16="http://schemas.microsoft.com/office/drawing/2014/main" id="{DF52ADDD-36FF-4DE9-B021-3BF8DC51003A}"/>
              </a:ext>
            </a:extLst>
          </p:cNvPr>
          <p:cNvGrpSpPr/>
          <p:nvPr/>
        </p:nvGrpSpPr>
        <p:grpSpPr>
          <a:xfrm>
            <a:off x="6640302" y="1719439"/>
            <a:ext cx="2241344" cy="1330656"/>
            <a:chOff x="3597785" y="3065882"/>
            <a:chExt cx="2241344" cy="1330656"/>
          </a:xfrm>
        </p:grpSpPr>
        <p:grpSp>
          <p:nvGrpSpPr>
            <p:cNvPr id="45" name="Google Shape;4781;p75">
              <a:extLst>
                <a:ext uri="{FF2B5EF4-FFF2-40B4-BE49-F238E27FC236}">
                  <a16:creationId xmlns:a16="http://schemas.microsoft.com/office/drawing/2014/main" id="{93B2700B-EAD3-4C94-9C72-BDEED8CD3D40}"/>
                </a:ext>
              </a:extLst>
            </p:cNvPr>
            <p:cNvGrpSpPr/>
            <p:nvPr/>
          </p:nvGrpSpPr>
          <p:grpSpPr>
            <a:xfrm>
              <a:off x="5296908" y="3937355"/>
              <a:ext cx="143198" cy="32380"/>
              <a:chOff x="5296908" y="3937355"/>
              <a:chExt cx="143198" cy="32380"/>
            </a:xfrm>
          </p:grpSpPr>
          <p:sp>
            <p:nvSpPr>
              <p:cNvPr id="849" name="Google Shape;4782;p75">
                <a:extLst>
                  <a:ext uri="{FF2B5EF4-FFF2-40B4-BE49-F238E27FC236}">
                    <a16:creationId xmlns:a16="http://schemas.microsoft.com/office/drawing/2014/main" id="{B97E27A3-99C8-4DBD-8178-0691810B8EAE}"/>
                  </a:ext>
                </a:extLst>
              </p:cNvPr>
              <p:cNvSpPr/>
              <p:nvPr/>
            </p:nvSpPr>
            <p:spPr>
              <a:xfrm>
                <a:off x="5319457" y="3952794"/>
                <a:ext cx="111895" cy="8"/>
              </a:xfrm>
              <a:custGeom>
                <a:avLst/>
                <a:gdLst/>
                <a:ahLst/>
                <a:cxnLst/>
                <a:rect l="l" t="t" r="r" b="b"/>
                <a:pathLst>
                  <a:path w="14227" h="1" fill="none" extrusionOk="0">
                    <a:moveTo>
                      <a:pt x="1" y="0"/>
                    </a:moveTo>
                    <a:lnTo>
                      <a:pt x="142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0" name="Google Shape;4783;p75">
                <a:extLst>
                  <a:ext uri="{FF2B5EF4-FFF2-40B4-BE49-F238E27FC236}">
                    <a16:creationId xmlns:a16="http://schemas.microsoft.com/office/drawing/2014/main" id="{F7F6D277-AF04-4E5C-9CEA-62858104ED31}"/>
                  </a:ext>
                </a:extLst>
              </p:cNvPr>
              <p:cNvGrpSpPr/>
              <p:nvPr/>
            </p:nvGrpSpPr>
            <p:grpSpPr>
              <a:xfrm>
                <a:off x="5402331" y="3937355"/>
                <a:ext cx="37776" cy="32380"/>
                <a:chOff x="5402331" y="3937355"/>
                <a:chExt cx="37776" cy="32380"/>
              </a:xfrm>
            </p:grpSpPr>
            <p:sp>
              <p:nvSpPr>
                <p:cNvPr id="854" name="Google Shape;4784;p75">
                  <a:extLst>
                    <a:ext uri="{FF2B5EF4-FFF2-40B4-BE49-F238E27FC236}">
                      <a16:creationId xmlns:a16="http://schemas.microsoft.com/office/drawing/2014/main" id="{FF2885C9-0689-4E0D-B5D1-ED4AD10E1F54}"/>
                    </a:ext>
                  </a:extLst>
                </p:cNvPr>
                <p:cNvSpPr/>
                <p:nvPr/>
              </p:nvSpPr>
              <p:spPr>
                <a:xfrm>
                  <a:off x="5402331" y="3937355"/>
                  <a:ext cx="37776" cy="32380"/>
                </a:xfrm>
                <a:custGeom>
                  <a:avLst/>
                  <a:gdLst/>
                  <a:ahLst/>
                  <a:cxnLst/>
                  <a:rect l="l" t="t" r="r" b="b"/>
                  <a:pathLst>
                    <a:path w="4803" h="4117" extrusionOk="0">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4785;p75">
                  <a:extLst>
                    <a:ext uri="{FF2B5EF4-FFF2-40B4-BE49-F238E27FC236}">
                      <a16:creationId xmlns:a16="http://schemas.microsoft.com/office/drawing/2014/main" id="{C3744EF1-AD3C-449C-9EB9-403343398095}"/>
                    </a:ext>
                  </a:extLst>
                </p:cNvPr>
                <p:cNvSpPr/>
                <p:nvPr/>
              </p:nvSpPr>
              <p:spPr>
                <a:xfrm>
                  <a:off x="5415174" y="3946990"/>
                  <a:ext cx="15321" cy="13064"/>
                </a:xfrm>
                <a:custGeom>
                  <a:avLst/>
                  <a:gdLst/>
                  <a:ahLst/>
                  <a:cxnLst/>
                  <a:rect l="l" t="t" r="r" b="b"/>
                  <a:pathLst>
                    <a:path w="1948" h="1661" extrusionOk="0">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 name="Google Shape;4786;p75">
                <a:extLst>
                  <a:ext uri="{FF2B5EF4-FFF2-40B4-BE49-F238E27FC236}">
                    <a16:creationId xmlns:a16="http://schemas.microsoft.com/office/drawing/2014/main" id="{34813EC2-466E-4181-85AC-2FB8D5091EAA}"/>
                  </a:ext>
                </a:extLst>
              </p:cNvPr>
              <p:cNvGrpSpPr/>
              <p:nvPr/>
            </p:nvGrpSpPr>
            <p:grpSpPr>
              <a:xfrm>
                <a:off x="5296908" y="3937355"/>
                <a:ext cx="37783" cy="32380"/>
                <a:chOff x="5296908" y="3937355"/>
                <a:chExt cx="37783" cy="32380"/>
              </a:xfrm>
            </p:grpSpPr>
            <p:sp>
              <p:nvSpPr>
                <p:cNvPr id="852" name="Google Shape;4787;p75">
                  <a:extLst>
                    <a:ext uri="{FF2B5EF4-FFF2-40B4-BE49-F238E27FC236}">
                      <a16:creationId xmlns:a16="http://schemas.microsoft.com/office/drawing/2014/main" id="{3CE7374D-7DF0-4462-8705-9DC6169F9716}"/>
                    </a:ext>
                  </a:extLst>
                </p:cNvPr>
                <p:cNvSpPr/>
                <p:nvPr/>
              </p:nvSpPr>
              <p:spPr>
                <a:xfrm>
                  <a:off x="5296908" y="3937355"/>
                  <a:ext cx="37783" cy="32380"/>
                </a:xfrm>
                <a:custGeom>
                  <a:avLst/>
                  <a:gdLst/>
                  <a:ahLst/>
                  <a:cxnLst/>
                  <a:rect l="l" t="t" r="r" b="b"/>
                  <a:pathLst>
                    <a:path w="4804" h="4117" extrusionOk="0">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4788;p75">
                  <a:extLst>
                    <a:ext uri="{FF2B5EF4-FFF2-40B4-BE49-F238E27FC236}">
                      <a16:creationId xmlns:a16="http://schemas.microsoft.com/office/drawing/2014/main" id="{B9A157FC-EA13-4BC3-9203-55620C3B370D}"/>
                    </a:ext>
                  </a:extLst>
                </p:cNvPr>
                <p:cNvSpPr/>
                <p:nvPr/>
              </p:nvSpPr>
              <p:spPr>
                <a:xfrm>
                  <a:off x="5309846" y="3946990"/>
                  <a:ext cx="15235" cy="13064"/>
                </a:xfrm>
                <a:custGeom>
                  <a:avLst/>
                  <a:gdLst/>
                  <a:ahLst/>
                  <a:cxnLst/>
                  <a:rect l="l" t="t" r="r" b="b"/>
                  <a:pathLst>
                    <a:path w="1937" h="1661" extrusionOk="0">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 name="Google Shape;4789;p75">
              <a:extLst>
                <a:ext uri="{FF2B5EF4-FFF2-40B4-BE49-F238E27FC236}">
                  <a16:creationId xmlns:a16="http://schemas.microsoft.com/office/drawing/2014/main" id="{94CB3B38-20C1-403F-9832-44473745B63A}"/>
                </a:ext>
              </a:extLst>
            </p:cNvPr>
            <p:cNvGrpSpPr/>
            <p:nvPr/>
          </p:nvGrpSpPr>
          <p:grpSpPr>
            <a:xfrm>
              <a:off x="4724163" y="3119631"/>
              <a:ext cx="120838" cy="84218"/>
              <a:chOff x="4724163" y="3119631"/>
              <a:chExt cx="120838" cy="84218"/>
            </a:xfrm>
          </p:grpSpPr>
          <p:grpSp>
            <p:nvGrpSpPr>
              <p:cNvPr id="834" name="Google Shape;4790;p75">
                <a:extLst>
                  <a:ext uri="{FF2B5EF4-FFF2-40B4-BE49-F238E27FC236}">
                    <a16:creationId xmlns:a16="http://schemas.microsoft.com/office/drawing/2014/main" id="{5D4D0F18-DEB4-461B-91D7-8F9FA6FF0CAC}"/>
                  </a:ext>
                </a:extLst>
              </p:cNvPr>
              <p:cNvGrpSpPr/>
              <p:nvPr/>
            </p:nvGrpSpPr>
            <p:grpSpPr>
              <a:xfrm>
                <a:off x="4746712" y="3132773"/>
                <a:ext cx="86869" cy="56424"/>
                <a:chOff x="4746712" y="3132773"/>
                <a:chExt cx="86869" cy="56424"/>
              </a:xfrm>
            </p:grpSpPr>
            <p:sp>
              <p:nvSpPr>
                <p:cNvPr id="847" name="Google Shape;4791;p75">
                  <a:extLst>
                    <a:ext uri="{FF2B5EF4-FFF2-40B4-BE49-F238E27FC236}">
                      <a16:creationId xmlns:a16="http://schemas.microsoft.com/office/drawing/2014/main" id="{913550E5-20FA-4498-BA0F-CF4DE43FE13F}"/>
                    </a:ext>
                  </a:extLst>
                </p:cNvPr>
                <p:cNvSpPr/>
                <p:nvPr/>
              </p:nvSpPr>
              <p:spPr>
                <a:xfrm>
                  <a:off x="4746712" y="3132773"/>
                  <a:ext cx="86869" cy="56424"/>
                </a:xfrm>
                <a:custGeom>
                  <a:avLst/>
                  <a:gdLst/>
                  <a:ahLst/>
                  <a:cxnLst/>
                  <a:rect l="l" t="t" r="r" b="b"/>
                  <a:pathLst>
                    <a:path w="11045" h="7174" fill="none" extrusionOk="0">
                      <a:moveTo>
                        <a:pt x="0" y="1597"/>
                      </a:moveTo>
                      <a:cubicBezTo>
                        <a:pt x="242" y="1743"/>
                        <a:pt x="3532" y="7174"/>
                        <a:pt x="3532" y="7174"/>
                      </a:cubicBezTo>
                      <a:lnTo>
                        <a:pt x="6290" y="3315"/>
                      </a:lnTo>
                      <a:lnTo>
                        <a:pt x="11044" y="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4792;p75">
                  <a:extLst>
                    <a:ext uri="{FF2B5EF4-FFF2-40B4-BE49-F238E27FC236}">
                      <a16:creationId xmlns:a16="http://schemas.microsoft.com/office/drawing/2014/main" id="{C11EAB94-E64D-4D2B-B66D-5992A7DA69F8}"/>
                    </a:ext>
                  </a:extLst>
                </p:cNvPr>
                <p:cNvSpPr/>
                <p:nvPr/>
              </p:nvSpPr>
              <p:spPr>
                <a:xfrm>
                  <a:off x="4746712" y="3145334"/>
                  <a:ext cx="49479" cy="13520"/>
                </a:xfrm>
                <a:custGeom>
                  <a:avLst/>
                  <a:gdLst/>
                  <a:ahLst/>
                  <a:cxnLst/>
                  <a:rect l="l" t="t" r="r" b="b"/>
                  <a:pathLst>
                    <a:path w="6291" h="1719" fill="none" extrusionOk="0">
                      <a:moveTo>
                        <a:pt x="0" y="0"/>
                      </a:moveTo>
                      <a:lnTo>
                        <a:pt x="6290" y="171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 name="Google Shape;4793;p75">
                <a:extLst>
                  <a:ext uri="{FF2B5EF4-FFF2-40B4-BE49-F238E27FC236}">
                    <a16:creationId xmlns:a16="http://schemas.microsoft.com/office/drawing/2014/main" id="{9839DF29-4FAD-47BF-8519-6458769B31B6}"/>
                  </a:ext>
                </a:extLst>
              </p:cNvPr>
              <p:cNvGrpSpPr/>
              <p:nvPr/>
            </p:nvGrpSpPr>
            <p:grpSpPr>
              <a:xfrm>
                <a:off x="4773634" y="3143336"/>
                <a:ext cx="37776" cy="32451"/>
                <a:chOff x="4773634" y="3143336"/>
                <a:chExt cx="37776" cy="32451"/>
              </a:xfrm>
            </p:grpSpPr>
            <p:sp>
              <p:nvSpPr>
                <p:cNvPr id="845" name="Google Shape;4794;p75">
                  <a:extLst>
                    <a:ext uri="{FF2B5EF4-FFF2-40B4-BE49-F238E27FC236}">
                      <a16:creationId xmlns:a16="http://schemas.microsoft.com/office/drawing/2014/main" id="{B14DE390-CF90-48F2-B4A5-A8E57CFCFD37}"/>
                    </a:ext>
                  </a:extLst>
                </p:cNvPr>
                <p:cNvSpPr/>
                <p:nvPr/>
              </p:nvSpPr>
              <p:spPr>
                <a:xfrm>
                  <a:off x="4773634" y="3143336"/>
                  <a:ext cx="37776" cy="32451"/>
                </a:xfrm>
                <a:custGeom>
                  <a:avLst/>
                  <a:gdLst/>
                  <a:ahLst/>
                  <a:cxnLst/>
                  <a:rect l="l" t="t" r="r" b="b"/>
                  <a:pathLst>
                    <a:path w="4803" h="4126" extrusionOk="0">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4795;p75">
                  <a:extLst>
                    <a:ext uri="{FF2B5EF4-FFF2-40B4-BE49-F238E27FC236}">
                      <a16:creationId xmlns:a16="http://schemas.microsoft.com/office/drawing/2014/main" id="{620A9CA2-F167-4B1C-BA57-E8FD5B37CD42}"/>
                    </a:ext>
                  </a:extLst>
                </p:cNvPr>
                <p:cNvSpPr/>
                <p:nvPr/>
              </p:nvSpPr>
              <p:spPr>
                <a:xfrm>
                  <a:off x="4788664" y="3153041"/>
                  <a:ext cx="13048" cy="13040"/>
                </a:xfrm>
                <a:custGeom>
                  <a:avLst/>
                  <a:gdLst/>
                  <a:ahLst/>
                  <a:cxnLst/>
                  <a:rect l="l" t="t" r="r" b="b"/>
                  <a:pathLst>
                    <a:path w="1659" h="1658" extrusionOk="0">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 name="Google Shape;4796;p75">
                <a:extLst>
                  <a:ext uri="{FF2B5EF4-FFF2-40B4-BE49-F238E27FC236}">
                    <a16:creationId xmlns:a16="http://schemas.microsoft.com/office/drawing/2014/main" id="{3C4DA5E9-B474-4F88-8C14-A85CE1CC2E27}"/>
                  </a:ext>
                </a:extLst>
              </p:cNvPr>
              <p:cNvGrpSpPr/>
              <p:nvPr/>
            </p:nvGrpSpPr>
            <p:grpSpPr>
              <a:xfrm>
                <a:off x="4724163" y="3131248"/>
                <a:ext cx="37776" cy="32459"/>
                <a:chOff x="4724163" y="3131248"/>
                <a:chExt cx="37776" cy="32459"/>
              </a:xfrm>
            </p:grpSpPr>
            <p:sp>
              <p:nvSpPr>
                <p:cNvPr id="843" name="Google Shape;4797;p75">
                  <a:extLst>
                    <a:ext uri="{FF2B5EF4-FFF2-40B4-BE49-F238E27FC236}">
                      <a16:creationId xmlns:a16="http://schemas.microsoft.com/office/drawing/2014/main" id="{D8D784BD-40D5-46C5-8704-63586E913E2C}"/>
                    </a:ext>
                  </a:extLst>
                </p:cNvPr>
                <p:cNvSpPr/>
                <p:nvPr/>
              </p:nvSpPr>
              <p:spPr>
                <a:xfrm>
                  <a:off x="4724163" y="3131248"/>
                  <a:ext cx="37776" cy="32459"/>
                </a:xfrm>
                <a:custGeom>
                  <a:avLst/>
                  <a:gdLst/>
                  <a:ahLst/>
                  <a:cxnLst/>
                  <a:rect l="l" t="t" r="r" b="b"/>
                  <a:pathLst>
                    <a:path w="4803" h="4127" extrusionOk="0">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4798;p75">
                  <a:extLst>
                    <a:ext uri="{FF2B5EF4-FFF2-40B4-BE49-F238E27FC236}">
                      <a16:creationId xmlns:a16="http://schemas.microsoft.com/office/drawing/2014/main" id="{E2082B8E-9F76-4C6A-8601-59692378E0F5}"/>
                    </a:ext>
                  </a:extLst>
                </p:cNvPr>
                <p:cNvSpPr/>
                <p:nvPr/>
              </p:nvSpPr>
              <p:spPr>
                <a:xfrm>
                  <a:off x="4739288" y="3140953"/>
                  <a:ext cx="13040" cy="13048"/>
                </a:xfrm>
                <a:custGeom>
                  <a:avLst/>
                  <a:gdLst/>
                  <a:ahLst/>
                  <a:cxnLst/>
                  <a:rect l="l" t="t" r="r" b="b"/>
                  <a:pathLst>
                    <a:path w="1658" h="1659" extrusionOk="0">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 name="Google Shape;4799;p75">
                <a:extLst>
                  <a:ext uri="{FF2B5EF4-FFF2-40B4-BE49-F238E27FC236}">
                    <a16:creationId xmlns:a16="http://schemas.microsoft.com/office/drawing/2014/main" id="{09473FE9-53A8-42E5-9E46-9E207B0AC7BA}"/>
                  </a:ext>
                </a:extLst>
              </p:cNvPr>
              <p:cNvGrpSpPr/>
              <p:nvPr/>
            </p:nvGrpSpPr>
            <p:grpSpPr>
              <a:xfrm>
                <a:off x="4755081" y="3176054"/>
                <a:ext cx="32357" cy="27795"/>
                <a:chOff x="4755081" y="3176054"/>
                <a:chExt cx="32357" cy="27795"/>
              </a:xfrm>
            </p:grpSpPr>
            <p:sp>
              <p:nvSpPr>
                <p:cNvPr id="841" name="Google Shape;4800;p75">
                  <a:extLst>
                    <a:ext uri="{FF2B5EF4-FFF2-40B4-BE49-F238E27FC236}">
                      <a16:creationId xmlns:a16="http://schemas.microsoft.com/office/drawing/2014/main" id="{27C34C51-1F4D-4403-B67A-FB0FFD5BE1BE}"/>
                    </a:ext>
                  </a:extLst>
                </p:cNvPr>
                <p:cNvSpPr/>
                <p:nvPr/>
              </p:nvSpPr>
              <p:spPr>
                <a:xfrm>
                  <a:off x="4755081" y="3176054"/>
                  <a:ext cx="32357" cy="27795"/>
                </a:xfrm>
                <a:custGeom>
                  <a:avLst/>
                  <a:gdLst/>
                  <a:ahLst/>
                  <a:cxnLst/>
                  <a:rect l="l" t="t" r="r" b="b"/>
                  <a:pathLst>
                    <a:path w="4114" h="3534" extrusionOk="0">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4801;p75">
                  <a:extLst>
                    <a:ext uri="{FF2B5EF4-FFF2-40B4-BE49-F238E27FC236}">
                      <a16:creationId xmlns:a16="http://schemas.microsoft.com/office/drawing/2014/main" id="{630D268B-D5CC-4C83-814D-785126A2666D}"/>
                    </a:ext>
                  </a:extLst>
                </p:cNvPr>
                <p:cNvSpPr/>
                <p:nvPr/>
              </p:nvSpPr>
              <p:spPr>
                <a:xfrm>
                  <a:off x="4767924" y="3185768"/>
                  <a:ext cx="9902" cy="8392"/>
                </a:xfrm>
                <a:custGeom>
                  <a:avLst/>
                  <a:gdLst/>
                  <a:ahLst/>
                  <a:cxnLst/>
                  <a:rect l="l" t="t" r="r" b="b"/>
                  <a:pathLst>
                    <a:path w="1259" h="1067" extrusionOk="0">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 name="Google Shape;4802;p75">
                <a:extLst>
                  <a:ext uri="{FF2B5EF4-FFF2-40B4-BE49-F238E27FC236}">
                    <a16:creationId xmlns:a16="http://schemas.microsoft.com/office/drawing/2014/main" id="{BCCA833A-7DBA-44F7-B452-A71E22FB78C1}"/>
                  </a:ext>
                </a:extLst>
              </p:cNvPr>
              <p:cNvGrpSpPr/>
              <p:nvPr/>
            </p:nvGrpSpPr>
            <p:grpSpPr>
              <a:xfrm>
                <a:off x="4812550" y="3119631"/>
                <a:ext cx="32451" cy="27803"/>
                <a:chOff x="4812550" y="3119631"/>
                <a:chExt cx="32451" cy="27803"/>
              </a:xfrm>
            </p:grpSpPr>
            <p:sp>
              <p:nvSpPr>
                <p:cNvPr id="839" name="Google Shape;4803;p75">
                  <a:extLst>
                    <a:ext uri="{FF2B5EF4-FFF2-40B4-BE49-F238E27FC236}">
                      <a16:creationId xmlns:a16="http://schemas.microsoft.com/office/drawing/2014/main" id="{D4A1C5D2-A86A-45CF-BE70-EEA6F3E32F37}"/>
                    </a:ext>
                  </a:extLst>
                </p:cNvPr>
                <p:cNvSpPr/>
                <p:nvPr/>
              </p:nvSpPr>
              <p:spPr>
                <a:xfrm>
                  <a:off x="4812550" y="3119631"/>
                  <a:ext cx="32451" cy="27803"/>
                </a:xfrm>
                <a:custGeom>
                  <a:avLst/>
                  <a:gdLst/>
                  <a:ahLst/>
                  <a:cxnLst/>
                  <a:rect l="l" t="t" r="r" b="b"/>
                  <a:pathLst>
                    <a:path w="4126" h="3535" extrusionOk="0">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4804;p75">
                  <a:extLst>
                    <a:ext uri="{FF2B5EF4-FFF2-40B4-BE49-F238E27FC236}">
                      <a16:creationId xmlns:a16="http://schemas.microsoft.com/office/drawing/2014/main" id="{977D6BAD-FBD9-48D0-B226-40E39C801D91}"/>
                    </a:ext>
                  </a:extLst>
                </p:cNvPr>
                <p:cNvSpPr/>
                <p:nvPr/>
              </p:nvSpPr>
              <p:spPr>
                <a:xfrm>
                  <a:off x="4826912" y="3129352"/>
                  <a:ext cx="8478" cy="8376"/>
                </a:xfrm>
                <a:custGeom>
                  <a:avLst/>
                  <a:gdLst/>
                  <a:ahLst/>
                  <a:cxnLst/>
                  <a:rect l="l" t="t" r="r" b="b"/>
                  <a:pathLst>
                    <a:path w="1078" h="1065" extrusionOk="0">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 name="Google Shape;4805;p75">
              <a:extLst>
                <a:ext uri="{FF2B5EF4-FFF2-40B4-BE49-F238E27FC236}">
                  <a16:creationId xmlns:a16="http://schemas.microsoft.com/office/drawing/2014/main" id="{A123D9B6-4E6F-4945-9BF3-187A9F2D8381}"/>
                </a:ext>
              </a:extLst>
            </p:cNvPr>
            <p:cNvGrpSpPr/>
            <p:nvPr/>
          </p:nvGrpSpPr>
          <p:grpSpPr>
            <a:xfrm>
              <a:off x="5382826" y="4027197"/>
              <a:ext cx="268967" cy="250422"/>
              <a:chOff x="5382826" y="4027197"/>
              <a:chExt cx="268967" cy="250422"/>
            </a:xfrm>
          </p:grpSpPr>
          <p:grpSp>
            <p:nvGrpSpPr>
              <p:cNvPr id="806" name="Google Shape;4806;p75">
                <a:extLst>
                  <a:ext uri="{FF2B5EF4-FFF2-40B4-BE49-F238E27FC236}">
                    <a16:creationId xmlns:a16="http://schemas.microsoft.com/office/drawing/2014/main" id="{FFF640A7-630E-4133-93BD-EBE886B0D5A8}"/>
                  </a:ext>
                </a:extLst>
              </p:cNvPr>
              <p:cNvGrpSpPr/>
              <p:nvPr/>
            </p:nvGrpSpPr>
            <p:grpSpPr>
              <a:xfrm>
                <a:off x="5405280" y="4042510"/>
                <a:ext cx="237570" cy="218647"/>
                <a:chOff x="5405280" y="4042510"/>
                <a:chExt cx="237570" cy="218647"/>
              </a:xfrm>
            </p:grpSpPr>
            <p:sp>
              <p:nvSpPr>
                <p:cNvPr id="828" name="Google Shape;4807;p75">
                  <a:extLst>
                    <a:ext uri="{FF2B5EF4-FFF2-40B4-BE49-F238E27FC236}">
                      <a16:creationId xmlns:a16="http://schemas.microsoft.com/office/drawing/2014/main" id="{826A6166-8F5A-48DF-869E-033A3246A0EB}"/>
                    </a:ext>
                  </a:extLst>
                </p:cNvPr>
                <p:cNvSpPr/>
                <p:nvPr/>
              </p:nvSpPr>
              <p:spPr>
                <a:xfrm>
                  <a:off x="5405280" y="4042510"/>
                  <a:ext cx="144999" cy="173832"/>
                </a:xfrm>
                <a:custGeom>
                  <a:avLst/>
                  <a:gdLst/>
                  <a:ahLst/>
                  <a:cxnLst/>
                  <a:rect l="l" t="t" r="r" b="b"/>
                  <a:pathLst>
                    <a:path w="18436" h="22102" fill="none" extrusionOk="0">
                      <a:moveTo>
                        <a:pt x="0" y="12037"/>
                      </a:moveTo>
                      <a:cubicBezTo>
                        <a:pt x="702" y="12073"/>
                        <a:pt x="12302" y="22101"/>
                        <a:pt x="12302" y="22101"/>
                      </a:cubicBezTo>
                      <a:lnTo>
                        <a:pt x="11819" y="13005"/>
                      </a:lnTo>
                      <a:lnTo>
                        <a:pt x="18435" y="1"/>
                      </a:lnTo>
                      <a:lnTo>
                        <a:pt x="0" y="125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4808;p75">
                  <a:extLst>
                    <a:ext uri="{FF2B5EF4-FFF2-40B4-BE49-F238E27FC236}">
                      <a16:creationId xmlns:a16="http://schemas.microsoft.com/office/drawing/2014/main" id="{FEDF7532-3E14-4EA4-A189-96B93E24D9D3}"/>
                    </a:ext>
                  </a:extLst>
                </p:cNvPr>
                <p:cNvSpPr/>
                <p:nvPr/>
              </p:nvSpPr>
              <p:spPr>
                <a:xfrm>
                  <a:off x="5502036" y="4125093"/>
                  <a:ext cx="134350" cy="135585"/>
                </a:xfrm>
                <a:custGeom>
                  <a:avLst/>
                  <a:gdLst/>
                  <a:ahLst/>
                  <a:cxnLst/>
                  <a:rect l="l" t="t" r="r" b="b"/>
                  <a:pathLst>
                    <a:path w="17082" h="17239" fill="none" extrusionOk="0">
                      <a:moveTo>
                        <a:pt x="13513" y="17239"/>
                      </a:moveTo>
                      <a:lnTo>
                        <a:pt x="12690" y="8614"/>
                      </a:lnTo>
                      <a:lnTo>
                        <a:pt x="17081" y="1"/>
                      </a:lnTo>
                      <a:lnTo>
                        <a:pt x="0" y="202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4809;p75">
                  <a:extLst>
                    <a:ext uri="{FF2B5EF4-FFF2-40B4-BE49-F238E27FC236}">
                      <a16:creationId xmlns:a16="http://schemas.microsoft.com/office/drawing/2014/main" id="{CB8A08F9-87F5-4598-B564-F4615C40F319}"/>
                    </a:ext>
                  </a:extLst>
                </p:cNvPr>
                <p:cNvSpPr/>
                <p:nvPr/>
              </p:nvSpPr>
              <p:spPr>
                <a:xfrm>
                  <a:off x="5543704" y="4042990"/>
                  <a:ext cx="99146" cy="81639"/>
                </a:xfrm>
                <a:custGeom>
                  <a:avLst/>
                  <a:gdLst/>
                  <a:ahLst/>
                  <a:cxnLst/>
                  <a:rect l="l" t="t" r="r" b="b"/>
                  <a:pathLst>
                    <a:path w="12606" h="10380" fill="none" extrusionOk="0">
                      <a:moveTo>
                        <a:pt x="1" y="0"/>
                      </a:moveTo>
                      <a:lnTo>
                        <a:pt x="12606" y="1037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4810;p75">
                  <a:extLst>
                    <a:ext uri="{FF2B5EF4-FFF2-40B4-BE49-F238E27FC236}">
                      <a16:creationId xmlns:a16="http://schemas.microsoft.com/office/drawing/2014/main" id="{7ED5321D-430A-4EEB-AB29-C23E0CF60504}"/>
                    </a:ext>
                  </a:extLst>
                </p:cNvPr>
                <p:cNvSpPr/>
                <p:nvPr/>
              </p:nvSpPr>
              <p:spPr>
                <a:xfrm>
                  <a:off x="5501941" y="4140980"/>
                  <a:ext cx="103708" cy="51862"/>
                </a:xfrm>
                <a:custGeom>
                  <a:avLst/>
                  <a:gdLst/>
                  <a:ahLst/>
                  <a:cxnLst/>
                  <a:rect l="l" t="t" r="r" b="b"/>
                  <a:pathLst>
                    <a:path w="13186" h="6594" fill="none" extrusionOk="0">
                      <a:moveTo>
                        <a:pt x="13186" y="6594"/>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4811;p75">
                  <a:extLst>
                    <a:ext uri="{FF2B5EF4-FFF2-40B4-BE49-F238E27FC236}">
                      <a16:creationId xmlns:a16="http://schemas.microsoft.com/office/drawing/2014/main" id="{C1697756-9ADD-489D-8FA0-208A4ABB25FC}"/>
                    </a:ext>
                  </a:extLst>
                </p:cNvPr>
                <p:cNvSpPr/>
                <p:nvPr/>
              </p:nvSpPr>
              <p:spPr>
                <a:xfrm>
                  <a:off x="5495854" y="4211010"/>
                  <a:ext cx="105989" cy="50147"/>
                </a:xfrm>
                <a:custGeom>
                  <a:avLst/>
                  <a:gdLst/>
                  <a:ahLst/>
                  <a:cxnLst/>
                  <a:rect l="l" t="t" r="r" b="b"/>
                  <a:pathLst>
                    <a:path w="13476" h="6376" fill="none" extrusionOk="0">
                      <a:moveTo>
                        <a:pt x="0" y="0"/>
                      </a:moveTo>
                      <a:lnTo>
                        <a:pt x="13476" y="637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4812;p75">
                  <a:extLst>
                    <a:ext uri="{FF2B5EF4-FFF2-40B4-BE49-F238E27FC236}">
                      <a16:creationId xmlns:a16="http://schemas.microsoft.com/office/drawing/2014/main" id="{E7B1D0AE-8805-4045-A620-F81FFFD340DF}"/>
                    </a:ext>
                  </a:extLst>
                </p:cNvPr>
                <p:cNvSpPr/>
                <p:nvPr/>
              </p:nvSpPr>
              <p:spPr>
                <a:xfrm>
                  <a:off x="5405280" y="4134420"/>
                  <a:ext cx="96669" cy="6567"/>
                </a:xfrm>
                <a:custGeom>
                  <a:avLst/>
                  <a:gdLst/>
                  <a:ahLst/>
                  <a:cxnLst/>
                  <a:rect l="l" t="t" r="r" b="b"/>
                  <a:pathLst>
                    <a:path w="12291" h="835" fill="none" extrusionOk="0">
                      <a:moveTo>
                        <a:pt x="12290" y="835"/>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 name="Google Shape;4813;p75">
                <a:extLst>
                  <a:ext uri="{FF2B5EF4-FFF2-40B4-BE49-F238E27FC236}">
                    <a16:creationId xmlns:a16="http://schemas.microsoft.com/office/drawing/2014/main" id="{8ACE1B19-1062-4480-B267-6084CBCF66DD}"/>
                  </a:ext>
                </a:extLst>
              </p:cNvPr>
              <p:cNvGrpSpPr/>
              <p:nvPr/>
            </p:nvGrpSpPr>
            <p:grpSpPr>
              <a:xfrm>
                <a:off x="5382826" y="4125549"/>
                <a:ext cx="37776" cy="32380"/>
                <a:chOff x="5382826" y="4125549"/>
                <a:chExt cx="37776" cy="32380"/>
              </a:xfrm>
            </p:grpSpPr>
            <p:sp>
              <p:nvSpPr>
                <p:cNvPr id="826" name="Google Shape;4814;p75">
                  <a:extLst>
                    <a:ext uri="{FF2B5EF4-FFF2-40B4-BE49-F238E27FC236}">
                      <a16:creationId xmlns:a16="http://schemas.microsoft.com/office/drawing/2014/main" id="{A9F6A0E9-B7A1-4ABA-8ECF-55D779966BEF}"/>
                    </a:ext>
                  </a:extLst>
                </p:cNvPr>
                <p:cNvSpPr/>
                <p:nvPr/>
              </p:nvSpPr>
              <p:spPr>
                <a:xfrm>
                  <a:off x="5382826" y="4125549"/>
                  <a:ext cx="37776" cy="32380"/>
                </a:xfrm>
                <a:custGeom>
                  <a:avLst/>
                  <a:gdLst/>
                  <a:ahLst/>
                  <a:cxnLst/>
                  <a:rect l="l" t="t" r="r" b="b"/>
                  <a:pathLst>
                    <a:path w="4803" h="4117" extrusionOk="0">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4815;p75">
                  <a:extLst>
                    <a:ext uri="{FF2B5EF4-FFF2-40B4-BE49-F238E27FC236}">
                      <a16:creationId xmlns:a16="http://schemas.microsoft.com/office/drawing/2014/main" id="{E48FB0E9-C7BC-4F26-B624-308F1ED882F1}"/>
                    </a:ext>
                  </a:extLst>
                </p:cNvPr>
                <p:cNvSpPr/>
                <p:nvPr/>
              </p:nvSpPr>
              <p:spPr>
                <a:xfrm>
                  <a:off x="5395669" y="4135176"/>
                  <a:ext cx="15227" cy="13072"/>
                </a:xfrm>
                <a:custGeom>
                  <a:avLst/>
                  <a:gdLst/>
                  <a:ahLst/>
                  <a:cxnLst/>
                  <a:rect l="l" t="t" r="r" b="b"/>
                  <a:pathLst>
                    <a:path w="1936" h="1662" extrusionOk="0">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 name="Google Shape;4816;p75">
                <a:extLst>
                  <a:ext uri="{FF2B5EF4-FFF2-40B4-BE49-F238E27FC236}">
                    <a16:creationId xmlns:a16="http://schemas.microsoft.com/office/drawing/2014/main" id="{78AFA75A-DA49-4CF5-A323-E02FB7F03C22}"/>
                  </a:ext>
                </a:extLst>
              </p:cNvPr>
              <p:cNvGrpSpPr/>
              <p:nvPr/>
            </p:nvGrpSpPr>
            <p:grpSpPr>
              <a:xfrm>
                <a:off x="5475680" y="4195587"/>
                <a:ext cx="37783" cy="32364"/>
                <a:chOff x="5475680" y="4195587"/>
                <a:chExt cx="37783" cy="32364"/>
              </a:xfrm>
            </p:grpSpPr>
            <p:sp>
              <p:nvSpPr>
                <p:cNvPr id="824" name="Google Shape;4817;p75">
                  <a:extLst>
                    <a:ext uri="{FF2B5EF4-FFF2-40B4-BE49-F238E27FC236}">
                      <a16:creationId xmlns:a16="http://schemas.microsoft.com/office/drawing/2014/main" id="{B1BC8E65-0F57-44C6-8AB3-CACE0E0C4A75}"/>
                    </a:ext>
                  </a:extLst>
                </p:cNvPr>
                <p:cNvSpPr/>
                <p:nvPr/>
              </p:nvSpPr>
              <p:spPr>
                <a:xfrm>
                  <a:off x="5475680" y="4195587"/>
                  <a:ext cx="37783" cy="32364"/>
                </a:xfrm>
                <a:custGeom>
                  <a:avLst/>
                  <a:gdLst/>
                  <a:ahLst/>
                  <a:cxnLst/>
                  <a:rect l="l" t="t" r="r" b="b"/>
                  <a:pathLst>
                    <a:path w="4804" h="4115" extrusionOk="0">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4818;p75">
                  <a:extLst>
                    <a:ext uri="{FF2B5EF4-FFF2-40B4-BE49-F238E27FC236}">
                      <a16:creationId xmlns:a16="http://schemas.microsoft.com/office/drawing/2014/main" id="{B95D9DEB-7CF8-45E8-8FAB-87B2B61B29C7}"/>
                    </a:ext>
                  </a:extLst>
                </p:cNvPr>
                <p:cNvSpPr/>
                <p:nvPr/>
              </p:nvSpPr>
              <p:spPr>
                <a:xfrm>
                  <a:off x="5488523" y="4205300"/>
                  <a:ext cx="15329" cy="13040"/>
                </a:xfrm>
                <a:custGeom>
                  <a:avLst/>
                  <a:gdLst/>
                  <a:ahLst/>
                  <a:cxnLst/>
                  <a:rect l="l" t="t" r="r" b="b"/>
                  <a:pathLst>
                    <a:path w="1949" h="1658" extrusionOk="0">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 name="Google Shape;4819;p75">
                <a:extLst>
                  <a:ext uri="{FF2B5EF4-FFF2-40B4-BE49-F238E27FC236}">
                    <a16:creationId xmlns:a16="http://schemas.microsoft.com/office/drawing/2014/main" id="{7E96C07F-3E63-4D66-B6AA-3CE958E1B163}"/>
                  </a:ext>
                </a:extLst>
              </p:cNvPr>
              <p:cNvGrpSpPr/>
              <p:nvPr/>
            </p:nvGrpSpPr>
            <p:grpSpPr>
              <a:xfrm>
                <a:off x="5532575" y="4027197"/>
                <a:ext cx="33308" cy="32262"/>
                <a:chOff x="5532575" y="4027197"/>
                <a:chExt cx="33308" cy="32262"/>
              </a:xfrm>
            </p:grpSpPr>
            <p:sp>
              <p:nvSpPr>
                <p:cNvPr id="822" name="Google Shape;4820;p75">
                  <a:extLst>
                    <a:ext uri="{FF2B5EF4-FFF2-40B4-BE49-F238E27FC236}">
                      <a16:creationId xmlns:a16="http://schemas.microsoft.com/office/drawing/2014/main" id="{0EB90019-7572-44ED-94D9-9A3CD3CA5C5E}"/>
                    </a:ext>
                  </a:extLst>
                </p:cNvPr>
                <p:cNvSpPr/>
                <p:nvPr/>
              </p:nvSpPr>
              <p:spPr>
                <a:xfrm>
                  <a:off x="5532575" y="4027197"/>
                  <a:ext cx="33308" cy="32262"/>
                </a:xfrm>
                <a:custGeom>
                  <a:avLst/>
                  <a:gdLst/>
                  <a:ahLst/>
                  <a:cxnLst/>
                  <a:rect l="l" t="t" r="r" b="b"/>
                  <a:pathLst>
                    <a:path w="4235" h="4102" extrusionOk="0">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4821;p75">
                  <a:extLst>
                    <a:ext uri="{FF2B5EF4-FFF2-40B4-BE49-F238E27FC236}">
                      <a16:creationId xmlns:a16="http://schemas.microsoft.com/office/drawing/2014/main" id="{6BA50B85-06EE-4B25-A858-D4571064FE5A}"/>
                    </a:ext>
                  </a:extLst>
                </p:cNvPr>
                <p:cNvSpPr/>
                <p:nvPr/>
              </p:nvSpPr>
              <p:spPr>
                <a:xfrm>
                  <a:off x="5540661" y="4036792"/>
                  <a:ext cx="15502" cy="13064"/>
                </a:xfrm>
                <a:custGeom>
                  <a:avLst/>
                  <a:gdLst/>
                  <a:ahLst/>
                  <a:cxnLst/>
                  <a:rect l="l" t="t" r="r" b="b"/>
                  <a:pathLst>
                    <a:path w="1971" h="1661" extrusionOk="0">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 name="Google Shape;4822;p75">
                <a:extLst>
                  <a:ext uri="{FF2B5EF4-FFF2-40B4-BE49-F238E27FC236}">
                    <a16:creationId xmlns:a16="http://schemas.microsoft.com/office/drawing/2014/main" id="{D9091FDA-49D3-491B-8A8B-A9B1F6047CFD}"/>
                  </a:ext>
                </a:extLst>
              </p:cNvPr>
              <p:cNvGrpSpPr/>
              <p:nvPr/>
            </p:nvGrpSpPr>
            <p:grpSpPr>
              <a:xfrm>
                <a:off x="5590706" y="4245348"/>
                <a:ext cx="33497" cy="32270"/>
                <a:chOff x="5590706" y="4245348"/>
                <a:chExt cx="33497" cy="32270"/>
              </a:xfrm>
            </p:grpSpPr>
            <p:sp>
              <p:nvSpPr>
                <p:cNvPr id="820" name="Google Shape;4823;p75">
                  <a:extLst>
                    <a:ext uri="{FF2B5EF4-FFF2-40B4-BE49-F238E27FC236}">
                      <a16:creationId xmlns:a16="http://schemas.microsoft.com/office/drawing/2014/main" id="{D13FD0FA-6251-46FC-A3F3-1DD97D5A849D}"/>
                    </a:ext>
                  </a:extLst>
                </p:cNvPr>
                <p:cNvSpPr/>
                <p:nvPr/>
              </p:nvSpPr>
              <p:spPr>
                <a:xfrm>
                  <a:off x="5590706" y="4245348"/>
                  <a:ext cx="33497" cy="32270"/>
                </a:xfrm>
                <a:custGeom>
                  <a:avLst/>
                  <a:gdLst/>
                  <a:ahLst/>
                  <a:cxnLst/>
                  <a:rect l="l" t="t" r="r" b="b"/>
                  <a:pathLst>
                    <a:path w="4259" h="4103" extrusionOk="0">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4824;p75">
                  <a:extLst>
                    <a:ext uri="{FF2B5EF4-FFF2-40B4-BE49-F238E27FC236}">
                      <a16:creationId xmlns:a16="http://schemas.microsoft.com/office/drawing/2014/main" id="{6B72B815-70A0-4ACC-8106-D2B518F67DF5}"/>
                    </a:ext>
                  </a:extLst>
                </p:cNvPr>
                <p:cNvSpPr/>
                <p:nvPr/>
              </p:nvSpPr>
              <p:spPr>
                <a:xfrm>
                  <a:off x="5598791" y="4254944"/>
                  <a:ext cx="15408" cy="13048"/>
                </a:xfrm>
                <a:custGeom>
                  <a:avLst/>
                  <a:gdLst/>
                  <a:ahLst/>
                  <a:cxnLst/>
                  <a:rect l="l" t="t" r="r" b="b"/>
                  <a:pathLst>
                    <a:path w="1959" h="1659" extrusionOk="0">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 name="Google Shape;4825;p75">
                <a:extLst>
                  <a:ext uri="{FF2B5EF4-FFF2-40B4-BE49-F238E27FC236}">
                    <a16:creationId xmlns:a16="http://schemas.microsoft.com/office/drawing/2014/main" id="{E5A31432-AF3C-4583-82A8-4B8E432ECF38}"/>
                  </a:ext>
                </a:extLst>
              </p:cNvPr>
              <p:cNvGrpSpPr/>
              <p:nvPr/>
            </p:nvGrpSpPr>
            <p:grpSpPr>
              <a:xfrm>
                <a:off x="5618681" y="4109677"/>
                <a:ext cx="33112" cy="32357"/>
                <a:chOff x="5618681" y="4109677"/>
                <a:chExt cx="33112" cy="32357"/>
              </a:xfrm>
            </p:grpSpPr>
            <p:sp>
              <p:nvSpPr>
                <p:cNvPr id="818" name="Google Shape;4826;p75">
                  <a:extLst>
                    <a:ext uri="{FF2B5EF4-FFF2-40B4-BE49-F238E27FC236}">
                      <a16:creationId xmlns:a16="http://schemas.microsoft.com/office/drawing/2014/main" id="{922AD990-1EB5-4B6A-87AF-26CDB08088D0}"/>
                    </a:ext>
                  </a:extLst>
                </p:cNvPr>
                <p:cNvSpPr/>
                <p:nvPr/>
              </p:nvSpPr>
              <p:spPr>
                <a:xfrm>
                  <a:off x="5618681" y="4109677"/>
                  <a:ext cx="33112" cy="32357"/>
                </a:xfrm>
                <a:custGeom>
                  <a:avLst/>
                  <a:gdLst/>
                  <a:ahLst/>
                  <a:cxnLst/>
                  <a:rect l="l" t="t" r="r" b="b"/>
                  <a:pathLst>
                    <a:path w="4210" h="4114" extrusionOk="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4827;p75">
                  <a:extLst>
                    <a:ext uri="{FF2B5EF4-FFF2-40B4-BE49-F238E27FC236}">
                      <a16:creationId xmlns:a16="http://schemas.microsoft.com/office/drawing/2014/main" id="{8505D28B-4530-474A-B769-CEB1991BC7E4}"/>
                    </a:ext>
                  </a:extLst>
                </p:cNvPr>
                <p:cNvSpPr/>
                <p:nvPr/>
              </p:nvSpPr>
              <p:spPr>
                <a:xfrm>
                  <a:off x="5626767" y="4119280"/>
                  <a:ext cx="15494" cy="13056"/>
                </a:xfrm>
                <a:custGeom>
                  <a:avLst/>
                  <a:gdLst/>
                  <a:ahLst/>
                  <a:cxnLst/>
                  <a:rect l="l" t="t" r="r" b="b"/>
                  <a:pathLst>
                    <a:path w="1970" h="1660" extrusionOk="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 name="Google Shape;4828;p75">
                <a:extLst>
                  <a:ext uri="{FF2B5EF4-FFF2-40B4-BE49-F238E27FC236}">
                    <a16:creationId xmlns:a16="http://schemas.microsoft.com/office/drawing/2014/main" id="{E4FE8F8A-D089-4D7E-9319-CC4DB5836337}"/>
                  </a:ext>
                </a:extLst>
              </p:cNvPr>
              <p:cNvGrpSpPr/>
              <p:nvPr/>
            </p:nvGrpSpPr>
            <p:grpSpPr>
              <a:xfrm>
                <a:off x="5479298" y="4128262"/>
                <a:ext cx="31405" cy="26906"/>
                <a:chOff x="5479298" y="4128262"/>
                <a:chExt cx="31405" cy="26906"/>
              </a:xfrm>
            </p:grpSpPr>
            <p:sp>
              <p:nvSpPr>
                <p:cNvPr id="816" name="Google Shape;4829;p75">
                  <a:extLst>
                    <a:ext uri="{FF2B5EF4-FFF2-40B4-BE49-F238E27FC236}">
                      <a16:creationId xmlns:a16="http://schemas.microsoft.com/office/drawing/2014/main" id="{2BEA85B2-641D-415E-A3D7-330387317EF5}"/>
                    </a:ext>
                  </a:extLst>
                </p:cNvPr>
                <p:cNvSpPr/>
                <p:nvPr/>
              </p:nvSpPr>
              <p:spPr>
                <a:xfrm>
                  <a:off x="5479298" y="4128262"/>
                  <a:ext cx="31405" cy="26906"/>
                </a:xfrm>
                <a:custGeom>
                  <a:avLst/>
                  <a:gdLst/>
                  <a:ahLst/>
                  <a:cxnLst/>
                  <a:rect l="l" t="t" r="r" b="b"/>
                  <a:pathLst>
                    <a:path w="3993" h="3421" extrusionOk="0">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4830;p75">
                  <a:extLst>
                    <a:ext uri="{FF2B5EF4-FFF2-40B4-BE49-F238E27FC236}">
                      <a16:creationId xmlns:a16="http://schemas.microsoft.com/office/drawing/2014/main" id="{D0845CA2-B5F4-4FEC-AFCA-E538A1AFD3CC}"/>
                    </a:ext>
                  </a:extLst>
                </p:cNvPr>
                <p:cNvSpPr/>
                <p:nvPr/>
              </p:nvSpPr>
              <p:spPr>
                <a:xfrm>
                  <a:off x="5493471" y="4137936"/>
                  <a:ext cx="7621" cy="7621"/>
                </a:xfrm>
                <a:custGeom>
                  <a:avLst/>
                  <a:gdLst/>
                  <a:ahLst/>
                  <a:cxnLst/>
                  <a:rect l="l" t="t" r="r" b="b"/>
                  <a:pathLst>
                    <a:path w="969" h="969" extrusionOk="0">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 name="Google Shape;4831;p75">
                <a:extLst>
                  <a:ext uri="{FF2B5EF4-FFF2-40B4-BE49-F238E27FC236}">
                    <a16:creationId xmlns:a16="http://schemas.microsoft.com/office/drawing/2014/main" id="{DDA93847-2892-409B-8A3D-946693EC808E}"/>
                  </a:ext>
                </a:extLst>
              </p:cNvPr>
              <p:cNvGrpSpPr/>
              <p:nvPr/>
            </p:nvGrpSpPr>
            <p:grpSpPr>
              <a:xfrm>
                <a:off x="5582903" y="4180116"/>
                <a:ext cx="31499" cy="26898"/>
                <a:chOff x="5582903" y="4180116"/>
                <a:chExt cx="31499" cy="26898"/>
              </a:xfrm>
            </p:grpSpPr>
            <p:sp>
              <p:nvSpPr>
                <p:cNvPr id="814" name="Google Shape;4832;p75">
                  <a:extLst>
                    <a:ext uri="{FF2B5EF4-FFF2-40B4-BE49-F238E27FC236}">
                      <a16:creationId xmlns:a16="http://schemas.microsoft.com/office/drawing/2014/main" id="{20E81C5B-CC98-4161-962D-757E7EDE4C2D}"/>
                    </a:ext>
                  </a:extLst>
                </p:cNvPr>
                <p:cNvSpPr/>
                <p:nvPr/>
              </p:nvSpPr>
              <p:spPr>
                <a:xfrm>
                  <a:off x="5582903" y="4180116"/>
                  <a:ext cx="31499" cy="26898"/>
                </a:xfrm>
                <a:custGeom>
                  <a:avLst/>
                  <a:gdLst/>
                  <a:ahLst/>
                  <a:cxnLst/>
                  <a:rect l="l" t="t" r="r" b="b"/>
                  <a:pathLst>
                    <a:path w="4005" h="3420" extrusionOk="0">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4833;p75">
                  <a:extLst>
                    <a:ext uri="{FF2B5EF4-FFF2-40B4-BE49-F238E27FC236}">
                      <a16:creationId xmlns:a16="http://schemas.microsoft.com/office/drawing/2014/main" id="{3754FC70-AF26-4012-8171-A2040FBEF618}"/>
                    </a:ext>
                  </a:extLst>
                </p:cNvPr>
                <p:cNvSpPr/>
                <p:nvPr/>
              </p:nvSpPr>
              <p:spPr>
                <a:xfrm>
                  <a:off x="5597084" y="4189790"/>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 name="Google Shape;4834;p75">
              <a:extLst>
                <a:ext uri="{FF2B5EF4-FFF2-40B4-BE49-F238E27FC236}">
                  <a16:creationId xmlns:a16="http://schemas.microsoft.com/office/drawing/2014/main" id="{3E09E812-8664-41D8-8833-866D46195E46}"/>
                </a:ext>
              </a:extLst>
            </p:cNvPr>
            <p:cNvGrpSpPr/>
            <p:nvPr/>
          </p:nvGrpSpPr>
          <p:grpSpPr>
            <a:xfrm>
              <a:off x="3977681" y="3230323"/>
              <a:ext cx="94584" cy="84085"/>
              <a:chOff x="3977681" y="3230323"/>
              <a:chExt cx="94584" cy="84085"/>
            </a:xfrm>
          </p:grpSpPr>
          <p:grpSp>
            <p:nvGrpSpPr>
              <p:cNvPr id="790" name="Google Shape;4835;p75">
                <a:extLst>
                  <a:ext uri="{FF2B5EF4-FFF2-40B4-BE49-F238E27FC236}">
                    <a16:creationId xmlns:a16="http://schemas.microsoft.com/office/drawing/2014/main" id="{D2F1DC0D-EC37-4170-A8BA-EF63906B51B0}"/>
                  </a:ext>
                </a:extLst>
              </p:cNvPr>
              <p:cNvGrpSpPr/>
              <p:nvPr/>
            </p:nvGrpSpPr>
            <p:grpSpPr>
              <a:xfrm>
                <a:off x="4000135" y="3243041"/>
                <a:ext cx="59570" cy="57186"/>
                <a:chOff x="4000135" y="3243041"/>
                <a:chExt cx="59570" cy="57186"/>
              </a:xfrm>
            </p:grpSpPr>
            <p:sp>
              <p:nvSpPr>
                <p:cNvPr id="803" name="Google Shape;4836;p75">
                  <a:extLst>
                    <a:ext uri="{FF2B5EF4-FFF2-40B4-BE49-F238E27FC236}">
                      <a16:creationId xmlns:a16="http://schemas.microsoft.com/office/drawing/2014/main" id="{B74DD2AA-33CA-4494-90C9-7C3C65BE29B3}"/>
                    </a:ext>
                  </a:extLst>
                </p:cNvPr>
                <p:cNvSpPr/>
                <p:nvPr/>
              </p:nvSpPr>
              <p:spPr>
                <a:xfrm>
                  <a:off x="4000135" y="3243041"/>
                  <a:ext cx="59570" cy="57092"/>
                </a:xfrm>
                <a:custGeom>
                  <a:avLst/>
                  <a:gdLst/>
                  <a:ahLst/>
                  <a:cxnLst/>
                  <a:rect l="l" t="t" r="r" b="b"/>
                  <a:pathLst>
                    <a:path w="7574" h="7259" fill="none" extrusionOk="0">
                      <a:moveTo>
                        <a:pt x="1" y="2323"/>
                      </a:moveTo>
                      <a:lnTo>
                        <a:pt x="2577" y="7259"/>
                      </a:lnTo>
                      <a:lnTo>
                        <a:pt x="7573" y="4114"/>
                      </a:lnTo>
                      <a:lnTo>
                        <a:pt x="5541" y="1"/>
                      </a:lnTo>
                      <a:lnTo>
                        <a:pt x="352" y="232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4837;p75">
                  <a:extLst>
                    <a:ext uri="{FF2B5EF4-FFF2-40B4-BE49-F238E27FC236}">
                      <a16:creationId xmlns:a16="http://schemas.microsoft.com/office/drawing/2014/main" id="{2B9173BD-75D4-48C5-B93B-C29E7C078E03}"/>
                    </a:ext>
                  </a:extLst>
                </p:cNvPr>
                <p:cNvSpPr/>
                <p:nvPr/>
              </p:nvSpPr>
              <p:spPr>
                <a:xfrm>
                  <a:off x="4024210" y="3246847"/>
                  <a:ext cx="15706" cy="53380"/>
                </a:xfrm>
                <a:custGeom>
                  <a:avLst/>
                  <a:gdLst/>
                  <a:ahLst/>
                  <a:cxnLst/>
                  <a:rect l="l" t="t" r="r" b="b"/>
                  <a:pathLst>
                    <a:path w="1997" h="6787" fill="none" extrusionOk="0">
                      <a:moveTo>
                        <a:pt x="0" y="6787"/>
                      </a:moveTo>
                      <a:lnTo>
                        <a:pt x="199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4838;p75">
                  <a:extLst>
                    <a:ext uri="{FF2B5EF4-FFF2-40B4-BE49-F238E27FC236}">
                      <a16:creationId xmlns:a16="http://schemas.microsoft.com/office/drawing/2014/main" id="{F8FE12C9-5869-4618-BAB3-15532468C7A7}"/>
                    </a:ext>
                  </a:extLst>
                </p:cNvPr>
                <p:cNvSpPr/>
                <p:nvPr/>
              </p:nvSpPr>
              <p:spPr>
                <a:xfrm>
                  <a:off x="4002896" y="3261311"/>
                  <a:ext cx="56809" cy="14086"/>
                </a:xfrm>
                <a:custGeom>
                  <a:avLst/>
                  <a:gdLst/>
                  <a:ahLst/>
                  <a:cxnLst/>
                  <a:rect l="l" t="t" r="r" b="b"/>
                  <a:pathLst>
                    <a:path w="7223" h="1791" fill="none" extrusionOk="0">
                      <a:moveTo>
                        <a:pt x="7222" y="179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 name="Google Shape;4839;p75">
                <a:extLst>
                  <a:ext uri="{FF2B5EF4-FFF2-40B4-BE49-F238E27FC236}">
                    <a16:creationId xmlns:a16="http://schemas.microsoft.com/office/drawing/2014/main" id="{F261533F-C049-43A1-9B4E-D0F1DDE83D4A}"/>
                  </a:ext>
                </a:extLst>
              </p:cNvPr>
              <p:cNvGrpSpPr/>
              <p:nvPr/>
            </p:nvGrpSpPr>
            <p:grpSpPr>
              <a:xfrm>
                <a:off x="3977681" y="3245872"/>
                <a:ext cx="37783" cy="32380"/>
                <a:chOff x="3977681" y="3245872"/>
                <a:chExt cx="37783" cy="32380"/>
              </a:xfrm>
            </p:grpSpPr>
            <p:sp>
              <p:nvSpPr>
                <p:cNvPr id="801" name="Google Shape;4840;p75">
                  <a:extLst>
                    <a:ext uri="{FF2B5EF4-FFF2-40B4-BE49-F238E27FC236}">
                      <a16:creationId xmlns:a16="http://schemas.microsoft.com/office/drawing/2014/main" id="{2D763E9D-9041-4F7E-8F24-87EA17337BBC}"/>
                    </a:ext>
                  </a:extLst>
                </p:cNvPr>
                <p:cNvSpPr/>
                <p:nvPr/>
              </p:nvSpPr>
              <p:spPr>
                <a:xfrm>
                  <a:off x="3977681" y="3245872"/>
                  <a:ext cx="37783" cy="32380"/>
                </a:xfrm>
                <a:custGeom>
                  <a:avLst/>
                  <a:gdLst/>
                  <a:ahLst/>
                  <a:cxnLst/>
                  <a:rect l="l" t="t" r="r" b="b"/>
                  <a:pathLst>
                    <a:path w="4804" h="4117" extrusionOk="0">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4841;p75">
                  <a:extLst>
                    <a:ext uri="{FF2B5EF4-FFF2-40B4-BE49-F238E27FC236}">
                      <a16:creationId xmlns:a16="http://schemas.microsoft.com/office/drawing/2014/main" id="{46179FDE-4EA1-48E6-AC6D-C7B4E9EA20EB}"/>
                    </a:ext>
                  </a:extLst>
                </p:cNvPr>
                <p:cNvSpPr/>
                <p:nvPr/>
              </p:nvSpPr>
              <p:spPr>
                <a:xfrm>
                  <a:off x="3992718" y="3255507"/>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 name="Google Shape;4842;p75">
                <a:extLst>
                  <a:ext uri="{FF2B5EF4-FFF2-40B4-BE49-F238E27FC236}">
                    <a16:creationId xmlns:a16="http://schemas.microsoft.com/office/drawing/2014/main" id="{DCC2CDD9-EE5D-4AAD-8206-5283BFCA3B17}"/>
                  </a:ext>
                </a:extLst>
              </p:cNvPr>
              <p:cNvGrpSpPr/>
              <p:nvPr/>
            </p:nvGrpSpPr>
            <p:grpSpPr>
              <a:xfrm>
                <a:off x="4040860" y="3262672"/>
                <a:ext cx="31405" cy="27001"/>
                <a:chOff x="4040860" y="3262672"/>
                <a:chExt cx="31405" cy="27001"/>
              </a:xfrm>
            </p:grpSpPr>
            <p:sp>
              <p:nvSpPr>
                <p:cNvPr id="799" name="Google Shape;4843;p75">
                  <a:extLst>
                    <a:ext uri="{FF2B5EF4-FFF2-40B4-BE49-F238E27FC236}">
                      <a16:creationId xmlns:a16="http://schemas.microsoft.com/office/drawing/2014/main" id="{B99151D6-E2E3-4911-88FE-0C4B923681F2}"/>
                    </a:ext>
                  </a:extLst>
                </p:cNvPr>
                <p:cNvSpPr/>
                <p:nvPr/>
              </p:nvSpPr>
              <p:spPr>
                <a:xfrm>
                  <a:off x="4040860" y="3262672"/>
                  <a:ext cx="31405" cy="27001"/>
                </a:xfrm>
                <a:custGeom>
                  <a:avLst/>
                  <a:gdLst/>
                  <a:ahLst/>
                  <a:cxnLst/>
                  <a:rect l="l" t="t" r="r" b="b"/>
                  <a:pathLst>
                    <a:path w="3993" h="3433" extrusionOk="0">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4844;p75">
                  <a:extLst>
                    <a:ext uri="{FF2B5EF4-FFF2-40B4-BE49-F238E27FC236}">
                      <a16:creationId xmlns:a16="http://schemas.microsoft.com/office/drawing/2014/main" id="{51B2AC55-DBF6-4594-9AE7-D661CE09849D}"/>
                    </a:ext>
                  </a:extLst>
                </p:cNvPr>
                <p:cNvSpPr/>
                <p:nvPr/>
              </p:nvSpPr>
              <p:spPr>
                <a:xfrm>
                  <a:off x="4054938" y="3272346"/>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 name="Google Shape;4845;p75">
                <a:extLst>
                  <a:ext uri="{FF2B5EF4-FFF2-40B4-BE49-F238E27FC236}">
                    <a16:creationId xmlns:a16="http://schemas.microsoft.com/office/drawing/2014/main" id="{6E20E8A4-382B-491C-A500-6746937F8902}"/>
                  </a:ext>
                </a:extLst>
              </p:cNvPr>
              <p:cNvGrpSpPr/>
              <p:nvPr/>
            </p:nvGrpSpPr>
            <p:grpSpPr>
              <a:xfrm>
                <a:off x="4021072" y="3230323"/>
                <a:ext cx="31397" cy="26906"/>
                <a:chOff x="4021072" y="3230323"/>
                <a:chExt cx="31397" cy="26906"/>
              </a:xfrm>
            </p:grpSpPr>
            <p:sp>
              <p:nvSpPr>
                <p:cNvPr id="797" name="Google Shape;4846;p75">
                  <a:extLst>
                    <a:ext uri="{FF2B5EF4-FFF2-40B4-BE49-F238E27FC236}">
                      <a16:creationId xmlns:a16="http://schemas.microsoft.com/office/drawing/2014/main" id="{E02525DB-1D11-4EEF-84D5-2BA1ED3B0719}"/>
                    </a:ext>
                  </a:extLst>
                </p:cNvPr>
                <p:cNvSpPr/>
                <p:nvPr/>
              </p:nvSpPr>
              <p:spPr>
                <a:xfrm>
                  <a:off x="4021072" y="3230323"/>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4847;p75">
                  <a:extLst>
                    <a:ext uri="{FF2B5EF4-FFF2-40B4-BE49-F238E27FC236}">
                      <a16:creationId xmlns:a16="http://schemas.microsoft.com/office/drawing/2014/main" id="{FCA931CC-E2BE-4D0D-8FE6-CF2359330A9F}"/>
                    </a:ext>
                  </a:extLst>
                </p:cNvPr>
                <p:cNvSpPr/>
                <p:nvPr/>
              </p:nvSpPr>
              <p:spPr>
                <a:xfrm>
                  <a:off x="403524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 name="Google Shape;4848;p75">
                <a:extLst>
                  <a:ext uri="{FF2B5EF4-FFF2-40B4-BE49-F238E27FC236}">
                    <a16:creationId xmlns:a16="http://schemas.microsoft.com/office/drawing/2014/main" id="{28771616-9CE2-4776-A473-7E3E179BDE7D}"/>
                  </a:ext>
                </a:extLst>
              </p:cNvPr>
              <p:cNvGrpSpPr/>
              <p:nvPr/>
            </p:nvGrpSpPr>
            <p:grpSpPr>
              <a:xfrm>
                <a:off x="4001472" y="3287462"/>
                <a:ext cx="31499" cy="26945"/>
                <a:chOff x="4001472" y="3287462"/>
                <a:chExt cx="31499" cy="26945"/>
              </a:xfrm>
            </p:grpSpPr>
            <p:sp>
              <p:nvSpPr>
                <p:cNvPr id="795" name="Google Shape;4849;p75">
                  <a:extLst>
                    <a:ext uri="{FF2B5EF4-FFF2-40B4-BE49-F238E27FC236}">
                      <a16:creationId xmlns:a16="http://schemas.microsoft.com/office/drawing/2014/main" id="{83BB1823-3D93-46CF-9441-2BC75AA4E2FB}"/>
                    </a:ext>
                  </a:extLst>
                </p:cNvPr>
                <p:cNvSpPr/>
                <p:nvPr/>
              </p:nvSpPr>
              <p:spPr>
                <a:xfrm>
                  <a:off x="4001472" y="3287462"/>
                  <a:ext cx="31499" cy="26945"/>
                </a:xfrm>
                <a:custGeom>
                  <a:avLst/>
                  <a:gdLst/>
                  <a:ahLst/>
                  <a:cxnLst/>
                  <a:rect l="l" t="t" r="r" b="b"/>
                  <a:pathLst>
                    <a:path w="4005" h="3426" extrusionOk="0">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4850;p75">
                  <a:extLst>
                    <a:ext uri="{FF2B5EF4-FFF2-40B4-BE49-F238E27FC236}">
                      <a16:creationId xmlns:a16="http://schemas.microsoft.com/office/drawing/2014/main" id="{FC3D27F7-0FD6-41B2-B94B-D330B11DAFE4}"/>
                    </a:ext>
                  </a:extLst>
                </p:cNvPr>
                <p:cNvSpPr/>
                <p:nvPr/>
              </p:nvSpPr>
              <p:spPr>
                <a:xfrm>
                  <a:off x="4014410" y="3297175"/>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9" name="Google Shape;4851;p75">
              <a:extLst>
                <a:ext uri="{FF2B5EF4-FFF2-40B4-BE49-F238E27FC236}">
                  <a16:creationId xmlns:a16="http://schemas.microsoft.com/office/drawing/2014/main" id="{5A39A76F-C497-4436-B1EF-1CEE946D3B9C}"/>
                </a:ext>
              </a:extLst>
            </p:cNvPr>
            <p:cNvGrpSpPr/>
            <p:nvPr/>
          </p:nvGrpSpPr>
          <p:grpSpPr>
            <a:xfrm>
              <a:off x="4084715" y="3258865"/>
              <a:ext cx="184961" cy="137268"/>
              <a:chOff x="4084715" y="3258865"/>
              <a:chExt cx="184961" cy="137268"/>
            </a:xfrm>
          </p:grpSpPr>
          <p:grpSp>
            <p:nvGrpSpPr>
              <p:cNvPr id="767" name="Google Shape;4852;p75">
                <a:extLst>
                  <a:ext uri="{FF2B5EF4-FFF2-40B4-BE49-F238E27FC236}">
                    <a16:creationId xmlns:a16="http://schemas.microsoft.com/office/drawing/2014/main" id="{A4A3EF41-BB99-43F9-A059-C8457D417F64}"/>
                  </a:ext>
                </a:extLst>
              </p:cNvPr>
              <p:cNvGrpSpPr/>
              <p:nvPr/>
            </p:nvGrpSpPr>
            <p:grpSpPr>
              <a:xfrm>
                <a:off x="4107453" y="3271583"/>
                <a:ext cx="153470" cy="110275"/>
                <a:chOff x="4107453" y="3271583"/>
                <a:chExt cx="153470" cy="110275"/>
              </a:xfrm>
            </p:grpSpPr>
            <p:sp>
              <p:nvSpPr>
                <p:cNvPr id="786" name="Google Shape;4853;p75">
                  <a:extLst>
                    <a:ext uri="{FF2B5EF4-FFF2-40B4-BE49-F238E27FC236}">
                      <a16:creationId xmlns:a16="http://schemas.microsoft.com/office/drawing/2014/main" id="{802AC6AC-9374-4CCE-B54D-B6796B2B754E}"/>
                    </a:ext>
                  </a:extLst>
                </p:cNvPr>
                <p:cNvSpPr/>
                <p:nvPr/>
              </p:nvSpPr>
              <p:spPr>
                <a:xfrm>
                  <a:off x="4107453" y="3271583"/>
                  <a:ext cx="153470" cy="110275"/>
                </a:xfrm>
                <a:custGeom>
                  <a:avLst/>
                  <a:gdLst/>
                  <a:ahLst/>
                  <a:cxnLst/>
                  <a:rect l="l" t="t" r="r" b="b"/>
                  <a:pathLst>
                    <a:path w="19513" h="14021" fill="none" extrusionOk="0">
                      <a:moveTo>
                        <a:pt x="19513" y="14021"/>
                      </a:moveTo>
                      <a:lnTo>
                        <a:pt x="14844" y="968"/>
                      </a:lnTo>
                      <a:lnTo>
                        <a:pt x="5674" y="1"/>
                      </a:lnTo>
                      <a:lnTo>
                        <a:pt x="1" y="968"/>
                      </a:lnTo>
                      <a:lnTo>
                        <a:pt x="8977" y="2674"/>
                      </a:lnTo>
                      <a:lnTo>
                        <a:pt x="14360" y="10102"/>
                      </a:lnTo>
                      <a:lnTo>
                        <a:pt x="19029" y="14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4854;p75">
                  <a:extLst>
                    <a:ext uri="{FF2B5EF4-FFF2-40B4-BE49-F238E27FC236}">
                      <a16:creationId xmlns:a16="http://schemas.microsoft.com/office/drawing/2014/main" id="{7E3B72C9-B661-4C47-AA09-6D91E4A75F7F}"/>
                    </a:ext>
                  </a:extLst>
                </p:cNvPr>
                <p:cNvSpPr/>
                <p:nvPr/>
              </p:nvSpPr>
              <p:spPr>
                <a:xfrm>
                  <a:off x="4155886" y="3271968"/>
                  <a:ext cx="22171" cy="20559"/>
                </a:xfrm>
                <a:custGeom>
                  <a:avLst/>
                  <a:gdLst/>
                  <a:ahLst/>
                  <a:cxnLst/>
                  <a:rect l="l" t="t" r="r" b="b"/>
                  <a:pathLst>
                    <a:path w="2819" h="2614" fill="none" extrusionOk="0">
                      <a:moveTo>
                        <a:pt x="2819" y="2613"/>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4855;p75">
                  <a:extLst>
                    <a:ext uri="{FF2B5EF4-FFF2-40B4-BE49-F238E27FC236}">
                      <a16:creationId xmlns:a16="http://schemas.microsoft.com/office/drawing/2014/main" id="{B85845D1-3015-4D10-B167-D7D53A443341}"/>
                    </a:ext>
                  </a:extLst>
                </p:cNvPr>
                <p:cNvSpPr/>
                <p:nvPr/>
              </p:nvSpPr>
              <p:spPr>
                <a:xfrm>
                  <a:off x="4178049" y="3279196"/>
                  <a:ext cx="42345" cy="13331"/>
                </a:xfrm>
                <a:custGeom>
                  <a:avLst/>
                  <a:gdLst/>
                  <a:ahLst/>
                  <a:cxnLst/>
                  <a:rect l="l" t="t" r="r" b="b"/>
                  <a:pathLst>
                    <a:path w="5384" h="1695" fill="none" extrusionOk="0">
                      <a:moveTo>
                        <a:pt x="1" y="1694"/>
                      </a:moveTo>
                      <a:lnTo>
                        <a:pt x="53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4856;p75">
                  <a:extLst>
                    <a:ext uri="{FF2B5EF4-FFF2-40B4-BE49-F238E27FC236}">
                      <a16:creationId xmlns:a16="http://schemas.microsoft.com/office/drawing/2014/main" id="{8DA1FA88-8B7B-41C9-801A-E1B18086935B}"/>
                    </a:ext>
                  </a:extLst>
                </p:cNvPr>
                <p:cNvSpPr/>
                <p:nvPr/>
              </p:nvSpPr>
              <p:spPr>
                <a:xfrm>
                  <a:off x="4220387" y="3279196"/>
                  <a:ext cx="8" cy="71745"/>
                </a:xfrm>
                <a:custGeom>
                  <a:avLst/>
                  <a:gdLst/>
                  <a:ahLst/>
                  <a:cxnLst/>
                  <a:rect l="l" t="t" r="r" b="b"/>
                  <a:pathLst>
                    <a:path w="1" h="9122" fill="none" extrusionOk="0">
                      <a:moveTo>
                        <a:pt x="1" y="0"/>
                      </a:moveTo>
                      <a:lnTo>
                        <a:pt x="1" y="91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 name="Google Shape;4857;p75">
                <a:extLst>
                  <a:ext uri="{FF2B5EF4-FFF2-40B4-BE49-F238E27FC236}">
                    <a16:creationId xmlns:a16="http://schemas.microsoft.com/office/drawing/2014/main" id="{55E01E9E-185D-460D-B2CE-AF900F6B5BB8}"/>
                  </a:ext>
                </a:extLst>
              </p:cNvPr>
              <p:cNvGrpSpPr/>
              <p:nvPr/>
            </p:nvGrpSpPr>
            <p:grpSpPr>
              <a:xfrm>
                <a:off x="4136947" y="3258865"/>
                <a:ext cx="31499" cy="27001"/>
                <a:chOff x="4136947" y="3258865"/>
                <a:chExt cx="31499" cy="27001"/>
              </a:xfrm>
            </p:grpSpPr>
            <p:sp>
              <p:nvSpPr>
                <p:cNvPr id="784" name="Google Shape;4858;p75">
                  <a:extLst>
                    <a:ext uri="{FF2B5EF4-FFF2-40B4-BE49-F238E27FC236}">
                      <a16:creationId xmlns:a16="http://schemas.microsoft.com/office/drawing/2014/main" id="{88EC25E3-5DCF-49D4-B3F1-B1982ADDF1CC}"/>
                    </a:ext>
                  </a:extLst>
                </p:cNvPr>
                <p:cNvSpPr/>
                <p:nvPr/>
              </p:nvSpPr>
              <p:spPr>
                <a:xfrm>
                  <a:off x="4136947" y="3258865"/>
                  <a:ext cx="31499" cy="27001"/>
                </a:xfrm>
                <a:custGeom>
                  <a:avLst/>
                  <a:gdLst/>
                  <a:ahLst/>
                  <a:cxnLst/>
                  <a:rect l="l" t="t" r="r" b="b"/>
                  <a:pathLst>
                    <a:path w="4005" h="3433" extrusionOk="0">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4859;p75">
                  <a:extLst>
                    <a:ext uri="{FF2B5EF4-FFF2-40B4-BE49-F238E27FC236}">
                      <a16:creationId xmlns:a16="http://schemas.microsoft.com/office/drawing/2014/main" id="{452126BE-C103-40A4-ABD5-6F92DDD6C200}"/>
                    </a:ext>
                  </a:extLst>
                </p:cNvPr>
                <p:cNvSpPr/>
                <p:nvPr/>
              </p:nvSpPr>
              <p:spPr>
                <a:xfrm>
                  <a:off x="4151222" y="3268539"/>
                  <a:ext cx="7621" cy="7621"/>
                </a:xfrm>
                <a:custGeom>
                  <a:avLst/>
                  <a:gdLst/>
                  <a:ahLst/>
                  <a:cxnLst/>
                  <a:rect l="l" t="t" r="r" b="b"/>
                  <a:pathLst>
                    <a:path w="969" h="969" extrusionOk="0">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 name="Google Shape;4860;p75">
                <a:extLst>
                  <a:ext uri="{FF2B5EF4-FFF2-40B4-BE49-F238E27FC236}">
                    <a16:creationId xmlns:a16="http://schemas.microsoft.com/office/drawing/2014/main" id="{09B6EAF7-15D3-4FC2-B53A-4311C555CC79}"/>
                  </a:ext>
                </a:extLst>
              </p:cNvPr>
              <p:cNvGrpSpPr/>
              <p:nvPr/>
            </p:nvGrpSpPr>
            <p:grpSpPr>
              <a:xfrm>
                <a:off x="4084715" y="3266478"/>
                <a:ext cx="31468" cy="26898"/>
                <a:chOff x="4084715" y="3266478"/>
                <a:chExt cx="31468" cy="26898"/>
              </a:xfrm>
            </p:grpSpPr>
            <p:sp>
              <p:nvSpPr>
                <p:cNvPr id="782" name="Google Shape;4861;p75">
                  <a:extLst>
                    <a:ext uri="{FF2B5EF4-FFF2-40B4-BE49-F238E27FC236}">
                      <a16:creationId xmlns:a16="http://schemas.microsoft.com/office/drawing/2014/main" id="{1D9638CB-2FD4-4F24-8801-9430AD13ECB6}"/>
                    </a:ext>
                  </a:extLst>
                </p:cNvPr>
                <p:cNvSpPr/>
                <p:nvPr/>
              </p:nvSpPr>
              <p:spPr>
                <a:xfrm>
                  <a:off x="4084715" y="3266478"/>
                  <a:ext cx="31468" cy="26898"/>
                </a:xfrm>
                <a:custGeom>
                  <a:avLst/>
                  <a:gdLst/>
                  <a:ahLst/>
                  <a:cxnLst/>
                  <a:rect l="l" t="t" r="r" b="b"/>
                  <a:pathLst>
                    <a:path w="4001" h="3420" extrusionOk="0">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4862;p75">
                  <a:extLst>
                    <a:ext uri="{FF2B5EF4-FFF2-40B4-BE49-F238E27FC236}">
                      <a16:creationId xmlns:a16="http://schemas.microsoft.com/office/drawing/2014/main" id="{B1F4C6CF-1402-4689-8BAD-9F1D652B6030}"/>
                    </a:ext>
                  </a:extLst>
                </p:cNvPr>
                <p:cNvSpPr/>
                <p:nvPr/>
              </p:nvSpPr>
              <p:spPr>
                <a:xfrm>
                  <a:off x="4098896" y="3276152"/>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 name="Google Shape;4863;p75">
                <a:extLst>
                  <a:ext uri="{FF2B5EF4-FFF2-40B4-BE49-F238E27FC236}">
                    <a16:creationId xmlns:a16="http://schemas.microsoft.com/office/drawing/2014/main" id="{05C18CDE-A9BB-4370-8987-976E403434EC}"/>
                  </a:ext>
                </a:extLst>
              </p:cNvPr>
              <p:cNvGrpSpPr/>
              <p:nvPr/>
            </p:nvGrpSpPr>
            <p:grpSpPr>
              <a:xfrm>
                <a:off x="4159213" y="3279849"/>
                <a:ext cx="31405" cy="26945"/>
                <a:chOff x="4159213" y="3279849"/>
                <a:chExt cx="31405" cy="26945"/>
              </a:xfrm>
            </p:grpSpPr>
            <p:sp>
              <p:nvSpPr>
                <p:cNvPr id="780" name="Google Shape;4864;p75">
                  <a:extLst>
                    <a:ext uri="{FF2B5EF4-FFF2-40B4-BE49-F238E27FC236}">
                      <a16:creationId xmlns:a16="http://schemas.microsoft.com/office/drawing/2014/main" id="{975607BB-4CDC-4DC7-B3EA-7AEB6D351609}"/>
                    </a:ext>
                  </a:extLst>
                </p:cNvPr>
                <p:cNvSpPr/>
                <p:nvPr/>
              </p:nvSpPr>
              <p:spPr>
                <a:xfrm>
                  <a:off x="4159213" y="3279849"/>
                  <a:ext cx="31405" cy="26945"/>
                </a:xfrm>
                <a:custGeom>
                  <a:avLst/>
                  <a:gdLst/>
                  <a:ahLst/>
                  <a:cxnLst/>
                  <a:rect l="l" t="t" r="r" b="b"/>
                  <a:pathLst>
                    <a:path w="3993" h="3426" extrusionOk="0">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4865;p75">
                  <a:extLst>
                    <a:ext uri="{FF2B5EF4-FFF2-40B4-BE49-F238E27FC236}">
                      <a16:creationId xmlns:a16="http://schemas.microsoft.com/office/drawing/2014/main" id="{E6DB380C-64D3-4F1B-A45E-BAE572E09FBB}"/>
                    </a:ext>
                  </a:extLst>
                </p:cNvPr>
                <p:cNvSpPr/>
                <p:nvPr/>
              </p:nvSpPr>
              <p:spPr>
                <a:xfrm>
                  <a:off x="4173385" y="3289570"/>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 name="Google Shape;4866;p75">
                <a:extLst>
                  <a:ext uri="{FF2B5EF4-FFF2-40B4-BE49-F238E27FC236}">
                    <a16:creationId xmlns:a16="http://schemas.microsoft.com/office/drawing/2014/main" id="{3811418F-FABA-4BEC-8BE3-5A4664C1104A}"/>
                  </a:ext>
                </a:extLst>
              </p:cNvPr>
              <p:cNvGrpSpPr/>
              <p:nvPr/>
            </p:nvGrpSpPr>
            <p:grpSpPr>
              <a:xfrm>
                <a:off x="4201550" y="3266502"/>
                <a:ext cx="31405" cy="26883"/>
                <a:chOff x="4201550" y="3266502"/>
                <a:chExt cx="31405" cy="26883"/>
              </a:xfrm>
            </p:grpSpPr>
            <p:sp>
              <p:nvSpPr>
                <p:cNvPr id="778" name="Google Shape;4867;p75">
                  <a:extLst>
                    <a:ext uri="{FF2B5EF4-FFF2-40B4-BE49-F238E27FC236}">
                      <a16:creationId xmlns:a16="http://schemas.microsoft.com/office/drawing/2014/main" id="{946B9B4C-1DE8-4CA3-B719-E9E323A78AAA}"/>
                    </a:ext>
                  </a:extLst>
                </p:cNvPr>
                <p:cNvSpPr/>
                <p:nvPr/>
              </p:nvSpPr>
              <p:spPr>
                <a:xfrm>
                  <a:off x="4201550" y="3266502"/>
                  <a:ext cx="31405" cy="26883"/>
                </a:xfrm>
                <a:custGeom>
                  <a:avLst/>
                  <a:gdLst/>
                  <a:ahLst/>
                  <a:cxnLst/>
                  <a:rect l="l" t="t" r="r" b="b"/>
                  <a:pathLst>
                    <a:path w="3993" h="3418" extrusionOk="0">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4868;p75">
                  <a:extLst>
                    <a:ext uri="{FF2B5EF4-FFF2-40B4-BE49-F238E27FC236}">
                      <a16:creationId xmlns:a16="http://schemas.microsoft.com/office/drawing/2014/main" id="{537F59FC-73D9-4A35-BC30-57360D100ADD}"/>
                    </a:ext>
                  </a:extLst>
                </p:cNvPr>
                <p:cNvSpPr/>
                <p:nvPr/>
              </p:nvSpPr>
              <p:spPr>
                <a:xfrm>
                  <a:off x="4214331" y="3276247"/>
                  <a:ext cx="8919" cy="7582"/>
                </a:xfrm>
                <a:custGeom>
                  <a:avLst/>
                  <a:gdLst/>
                  <a:ahLst/>
                  <a:cxnLst/>
                  <a:rect l="l" t="t" r="r" b="b"/>
                  <a:pathLst>
                    <a:path w="1134" h="964" extrusionOk="0">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 name="Google Shape;4869;p75">
                <a:extLst>
                  <a:ext uri="{FF2B5EF4-FFF2-40B4-BE49-F238E27FC236}">
                    <a16:creationId xmlns:a16="http://schemas.microsoft.com/office/drawing/2014/main" id="{D78813AA-4A9E-47CC-86F4-C5B4674DFA7A}"/>
                  </a:ext>
                </a:extLst>
              </p:cNvPr>
              <p:cNvGrpSpPr/>
              <p:nvPr/>
            </p:nvGrpSpPr>
            <p:grpSpPr>
              <a:xfrm>
                <a:off x="4201550" y="3338278"/>
                <a:ext cx="31405" cy="26930"/>
                <a:chOff x="4201550" y="3338278"/>
                <a:chExt cx="31405" cy="26930"/>
              </a:xfrm>
            </p:grpSpPr>
            <p:sp>
              <p:nvSpPr>
                <p:cNvPr id="776" name="Google Shape;4870;p75">
                  <a:extLst>
                    <a:ext uri="{FF2B5EF4-FFF2-40B4-BE49-F238E27FC236}">
                      <a16:creationId xmlns:a16="http://schemas.microsoft.com/office/drawing/2014/main" id="{F08DAD96-152D-478C-BB6F-1B62963198F5}"/>
                    </a:ext>
                  </a:extLst>
                </p:cNvPr>
                <p:cNvSpPr/>
                <p:nvPr/>
              </p:nvSpPr>
              <p:spPr>
                <a:xfrm>
                  <a:off x="4201550" y="3338278"/>
                  <a:ext cx="31405" cy="26930"/>
                </a:xfrm>
                <a:custGeom>
                  <a:avLst/>
                  <a:gdLst/>
                  <a:ahLst/>
                  <a:cxnLst/>
                  <a:rect l="l" t="t" r="r" b="b"/>
                  <a:pathLst>
                    <a:path w="3993" h="3424" extrusionOk="0">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4871;p75">
                  <a:extLst>
                    <a:ext uri="{FF2B5EF4-FFF2-40B4-BE49-F238E27FC236}">
                      <a16:creationId xmlns:a16="http://schemas.microsoft.com/office/drawing/2014/main" id="{C27A23A8-08CE-4807-BD12-74D395CF100B}"/>
                    </a:ext>
                  </a:extLst>
                </p:cNvPr>
                <p:cNvSpPr/>
                <p:nvPr/>
              </p:nvSpPr>
              <p:spPr>
                <a:xfrm>
                  <a:off x="4214331" y="3347976"/>
                  <a:ext cx="8919" cy="7590"/>
                </a:xfrm>
                <a:custGeom>
                  <a:avLst/>
                  <a:gdLst/>
                  <a:ahLst/>
                  <a:cxnLst/>
                  <a:rect l="l" t="t" r="r" b="b"/>
                  <a:pathLst>
                    <a:path w="1134" h="965" extrusionOk="0">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 name="Google Shape;4872;p75">
                <a:extLst>
                  <a:ext uri="{FF2B5EF4-FFF2-40B4-BE49-F238E27FC236}">
                    <a16:creationId xmlns:a16="http://schemas.microsoft.com/office/drawing/2014/main" id="{D25843C1-726D-429D-81DB-C881679E8A3B}"/>
                  </a:ext>
                </a:extLst>
              </p:cNvPr>
              <p:cNvGrpSpPr/>
              <p:nvPr/>
            </p:nvGrpSpPr>
            <p:grpSpPr>
              <a:xfrm>
                <a:off x="4238272" y="3369132"/>
                <a:ext cx="31405" cy="27001"/>
                <a:chOff x="4238272" y="3369132"/>
                <a:chExt cx="31405" cy="27001"/>
              </a:xfrm>
            </p:grpSpPr>
            <p:sp>
              <p:nvSpPr>
                <p:cNvPr id="774" name="Google Shape;4873;p75">
                  <a:extLst>
                    <a:ext uri="{FF2B5EF4-FFF2-40B4-BE49-F238E27FC236}">
                      <a16:creationId xmlns:a16="http://schemas.microsoft.com/office/drawing/2014/main" id="{215B715D-432F-4E70-8485-5578322A9D62}"/>
                    </a:ext>
                  </a:extLst>
                </p:cNvPr>
                <p:cNvSpPr/>
                <p:nvPr/>
              </p:nvSpPr>
              <p:spPr>
                <a:xfrm>
                  <a:off x="4238272" y="3369132"/>
                  <a:ext cx="31405" cy="27001"/>
                </a:xfrm>
                <a:custGeom>
                  <a:avLst/>
                  <a:gdLst/>
                  <a:ahLst/>
                  <a:cxnLst/>
                  <a:rect l="l" t="t" r="r" b="b"/>
                  <a:pathLst>
                    <a:path w="3993" h="3433" extrusionOk="0">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4874;p75">
                  <a:extLst>
                    <a:ext uri="{FF2B5EF4-FFF2-40B4-BE49-F238E27FC236}">
                      <a16:creationId xmlns:a16="http://schemas.microsoft.com/office/drawing/2014/main" id="{25D52A01-4DEE-45B1-B101-5FCBDBB01C17}"/>
                    </a:ext>
                  </a:extLst>
                </p:cNvPr>
                <p:cNvSpPr/>
                <p:nvPr/>
              </p:nvSpPr>
              <p:spPr>
                <a:xfrm>
                  <a:off x="4251217" y="3378806"/>
                  <a:ext cx="8856" cy="7605"/>
                </a:xfrm>
                <a:custGeom>
                  <a:avLst/>
                  <a:gdLst/>
                  <a:ahLst/>
                  <a:cxnLst/>
                  <a:rect l="l" t="t" r="r" b="b"/>
                  <a:pathLst>
                    <a:path w="1126" h="967" extrusionOk="0">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 name="Google Shape;4875;p75">
              <a:extLst>
                <a:ext uri="{FF2B5EF4-FFF2-40B4-BE49-F238E27FC236}">
                  <a16:creationId xmlns:a16="http://schemas.microsoft.com/office/drawing/2014/main" id="{B6A4F1F9-81CA-4395-88D5-93FECC21800C}"/>
                </a:ext>
              </a:extLst>
            </p:cNvPr>
            <p:cNvGrpSpPr/>
            <p:nvPr/>
          </p:nvGrpSpPr>
          <p:grpSpPr>
            <a:xfrm>
              <a:off x="4068639" y="3200169"/>
              <a:ext cx="77643" cy="37272"/>
              <a:chOff x="4068639" y="3200169"/>
              <a:chExt cx="77643" cy="37272"/>
            </a:xfrm>
          </p:grpSpPr>
          <p:sp>
            <p:nvSpPr>
              <p:cNvPr id="760" name="Google Shape;4876;p75">
                <a:extLst>
                  <a:ext uri="{FF2B5EF4-FFF2-40B4-BE49-F238E27FC236}">
                    <a16:creationId xmlns:a16="http://schemas.microsoft.com/office/drawing/2014/main" id="{4045AE2B-7547-4E1F-8623-59D1DF0793E1}"/>
                  </a:ext>
                </a:extLst>
              </p:cNvPr>
              <p:cNvSpPr/>
              <p:nvPr/>
            </p:nvSpPr>
            <p:spPr>
              <a:xfrm>
                <a:off x="4087570" y="3212886"/>
                <a:ext cx="49958" cy="10374"/>
              </a:xfrm>
              <a:custGeom>
                <a:avLst/>
                <a:gdLst/>
                <a:ahLst/>
                <a:cxnLst/>
                <a:rect l="l" t="t" r="r" b="b"/>
                <a:pathLst>
                  <a:path w="6352" h="1319" fill="none" extrusionOk="0">
                    <a:moveTo>
                      <a:pt x="1" y="1319"/>
                    </a:moveTo>
                    <a:lnTo>
                      <a:pt x="635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1" name="Google Shape;4877;p75">
                <a:extLst>
                  <a:ext uri="{FF2B5EF4-FFF2-40B4-BE49-F238E27FC236}">
                    <a16:creationId xmlns:a16="http://schemas.microsoft.com/office/drawing/2014/main" id="{237BFC0D-6D12-4BF3-ABB6-CC6C5DEC4D8E}"/>
                  </a:ext>
                </a:extLst>
              </p:cNvPr>
              <p:cNvGrpSpPr/>
              <p:nvPr/>
            </p:nvGrpSpPr>
            <p:grpSpPr>
              <a:xfrm>
                <a:off x="4114878" y="3200169"/>
                <a:ext cx="31405" cy="26993"/>
                <a:chOff x="4114878" y="3200169"/>
                <a:chExt cx="31405" cy="26993"/>
              </a:xfrm>
            </p:grpSpPr>
            <p:sp>
              <p:nvSpPr>
                <p:cNvPr id="765" name="Google Shape;4878;p75">
                  <a:extLst>
                    <a:ext uri="{FF2B5EF4-FFF2-40B4-BE49-F238E27FC236}">
                      <a16:creationId xmlns:a16="http://schemas.microsoft.com/office/drawing/2014/main" id="{9A8EC314-28E9-41FC-B44D-B82C34A41C08}"/>
                    </a:ext>
                  </a:extLst>
                </p:cNvPr>
                <p:cNvSpPr/>
                <p:nvPr/>
              </p:nvSpPr>
              <p:spPr>
                <a:xfrm>
                  <a:off x="4114878" y="3200169"/>
                  <a:ext cx="31405" cy="26993"/>
                </a:xfrm>
                <a:custGeom>
                  <a:avLst/>
                  <a:gdLst/>
                  <a:ahLst/>
                  <a:cxnLst/>
                  <a:rect l="l" t="t" r="r" b="b"/>
                  <a:pathLst>
                    <a:path w="3993" h="3432" extrusionOk="0">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4879;p75">
                  <a:extLst>
                    <a:ext uri="{FF2B5EF4-FFF2-40B4-BE49-F238E27FC236}">
                      <a16:creationId xmlns:a16="http://schemas.microsoft.com/office/drawing/2014/main" id="{7CA7E1F8-743E-4CBB-ADF2-3813CB24FB6E}"/>
                    </a:ext>
                  </a:extLst>
                </p:cNvPr>
                <p:cNvSpPr/>
                <p:nvPr/>
              </p:nvSpPr>
              <p:spPr>
                <a:xfrm>
                  <a:off x="4127721" y="3209835"/>
                  <a:ext cx="8950" cy="7684"/>
                </a:xfrm>
                <a:custGeom>
                  <a:avLst/>
                  <a:gdLst/>
                  <a:ahLst/>
                  <a:cxnLst/>
                  <a:rect l="l" t="t" r="r" b="b"/>
                  <a:pathLst>
                    <a:path w="1138" h="977" extrusionOk="0">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 name="Google Shape;4880;p75">
                <a:extLst>
                  <a:ext uri="{FF2B5EF4-FFF2-40B4-BE49-F238E27FC236}">
                    <a16:creationId xmlns:a16="http://schemas.microsoft.com/office/drawing/2014/main" id="{E66537E4-C8BA-4D23-96E8-9672E4C47245}"/>
                  </a:ext>
                </a:extLst>
              </p:cNvPr>
              <p:cNvGrpSpPr/>
              <p:nvPr/>
            </p:nvGrpSpPr>
            <p:grpSpPr>
              <a:xfrm>
                <a:off x="4068639" y="3210535"/>
                <a:ext cx="31499" cy="26906"/>
                <a:chOff x="4068639" y="3210535"/>
                <a:chExt cx="31499" cy="26906"/>
              </a:xfrm>
            </p:grpSpPr>
            <p:sp>
              <p:nvSpPr>
                <p:cNvPr id="763" name="Google Shape;4881;p75">
                  <a:extLst>
                    <a:ext uri="{FF2B5EF4-FFF2-40B4-BE49-F238E27FC236}">
                      <a16:creationId xmlns:a16="http://schemas.microsoft.com/office/drawing/2014/main" id="{38284DBB-21C0-4A69-9BBB-BAD0943605EF}"/>
                    </a:ext>
                  </a:extLst>
                </p:cNvPr>
                <p:cNvSpPr/>
                <p:nvPr/>
              </p:nvSpPr>
              <p:spPr>
                <a:xfrm>
                  <a:off x="4068639" y="3210535"/>
                  <a:ext cx="31499" cy="26906"/>
                </a:xfrm>
                <a:custGeom>
                  <a:avLst/>
                  <a:gdLst/>
                  <a:ahLst/>
                  <a:cxnLst/>
                  <a:rect l="l" t="t" r="r" b="b"/>
                  <a:pathLst>
                    <a:path w="4005" h="3421" extrusionOk="0">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4882;p75">
                  <a:extLst>
                    <a:ext uri="{FF2B5EF4-FFF2-40B4-BE49-F238E27FC236}">
                      <a16:creationId xmlns:a16="http://schemas.microsoft.com/office/drawing/2014/main" id="{1AD9473A-1B3A-4C65-BF63-984C9C6C4314}"/>
                    </a:ext>
                  </a:extLst>
                </p:cNvPr>
                <p:cNvSpPr/>
                <p:nvPr/>
              </p:nvSpPr>
              <p:spPr>
                <a:xfrm>
                  <a:off x="4081577" y="3220209"/>
                  <a:ext cx="8856" cy="7582"/>
                </a:xfrm>
                <a:custGeom>
                  <a:avLst/>
                  <a:gdLst/>
                  <a:ahLst/>
                  <a:cxnLst/>
                  <a:rect l="l" t="t" r="r" b="b"/>
                  <a:pathLst>
                    <a:path w="1126" h="964" extrusionOk="0">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 name="Google Shape;4883;p75">
              <a:extLst>
                <a:ext uri="{FF2B5EF4-FFF2-40B4-BE49-F238E27FC236}">
                  <a16:creationId xmlns:a16="http://schemas.microsoft.com/office/drawing/2014/main" id="{88DBD441-5252-4C9D-9938-291ABFE42A2C}"/>
                </a:ext>
              </a:extLst>
            </p:cNvPr>
            <p:cNvGrpSpPr/>
            <p:nvPr/>
          </p:nvGrpSpPr>
          <p:grpSpPr>
            <a:xfrm>
              <a:off x="3869702" y="3066935"/>
              <a:ext cx="382664" cy="190294"/>
              <a:chOff x="3869702" y="3066935"/>
              <a:chExt cx="382664" cy="190294"/>
            </a:xfrm>
          </p:grpSpPr>
          <p:grpSp>
            <p:nvGrpSpPr>
              <p:cNvPr id="726" name="Google Shape;4884;p75">
                <a:extLst>
                  <a:ext uri="{FF2B5EF4-FFF2-40B4-BE49-F238E27FC236}">
                    <a16:creationId xmlns:a16="http://schemas.microsoft.com/office/drawing/2014/main" id="{AB8B3523-EC4A-43A7-95B9-648F3C587E96}"/>
                  </a:ext>
                </a:extLst>
              </p:cNvPr>
              <p:cNvGrpSpPr/>
              <p:nvPr/>
            </p:nvGrpSpPr>
            <p:grpSpPr>
              <a:xfrm>
                <a:off x="3888633" y="3082351"/>
                <a:ext cx="351172" cy="160698"/>
                <a:chOff x="3888633" y="3082351"/>
                <a:chExt cx="351172" cy="160698"/>
              </a:xfrm>
            </p:grpSpPr>
            <p:sp>
              <p:nvSpPr>
                <p:cNvPr id="754" name="Google Shape;4885;p75">
                  <a:extLst>
                    <a:ext uri="{FF2B5EF4-FFF2-40B4-BE49-F238E27FC236}">
                      <a16:creationId xmlns:a16="http://schemas.microsoft.com/office/drawing/2014/main" id="{C1A6D8C6-80FC-49DC-9673-96A9F6CCFC95}"/>
                    </a:ext>
                  </a:extLst>
                </p:cNvPr>
                <p:cNvSpPr/>
                <p:nvPr/>
              </p:nvSpPr>
              <p:spPr>
                <a:xfrm>
                  <a:off x="3892440" y="3082351"/>
                  <a:ext cx="347366" cy="160698"/>
                </a:xfrm>
                <a:custGeom>
                  <a:avLst/>
                  <a:gdLst/>
                  <a:ahLst/>
                  <a:cxnLst/>
                  <a:rect l="l" t="t" r="r" b="b"/>
                  <a:pathLst>
                    <a:path w="44166" h="20432" fill="none" extrusionOk="0">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4886;p75">
                  <a:extLst>
                    <a:ext uri="{FF2B5EF4-FFF2-40B4-BE49-F238E27FC236}">
                      <a16:creationId xmlns:a16="http://schemas.microsoft.com/office/drawing/2014/main" id="{9C9CF0C4-46BE-4EBD-B1CB-C02A0D6DD224}"/>
                    </a:ext>
                  </a:extLst>
                </p:cNvPr>
                <p:cNvSpPr/>
                <p:nvPr/>
              </p:nvSpPr>
              <p:spPr>
                <a:xfrm>
                  <a:off x="3888633" y="3172924"/>
                  <a:ext cx="72979" cy="70124"/>
                </a:xfrm>
                <a:custGeom>
                  <a:avLst/>
                  <a:gdLst/>
                  <a:ahLst/>
                  <a:cxnLst/>
                  <a:rect l="l" t="t" r="r" b="b"/>
                  <a:pathLst>
                    <a:path w="9279" h="8916" fill="none" extrusionOk="0">
                      <a:moveTo>
                        <a:pt x="0" y="8916"/>
                      </a:moveTo>
                      <a:lnTo>
                        <a:pt x="9279" y="6883"/>
                      </a:lnTo>
                      <a:lnTo>
                        <a:pt x="704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4887;p75">
                  <a:extLst>
                    <a:ext uri="{FF2B5EF4-FFF2-40B4-BE49-F238E27FC236}">
                      <a16:creationId xmlns:a16="http://schemas.microsoft.com/office/drawing/2014/main" id="{2F4D07A9-33CD-4304-8F8F-BD2C90441318}"/>
                    </a:ext>
                  </a:extLst>
                </p:cNvPr>
                <p:cNvSpPr/>
                <p:nvPr/>
              </p:nvSpPr>
              <p:spPr>
                <a:xfrm>
                  <a:off x="3960370" y="3203653"/>
                  <a:ext cx="79547" cy="19607"/>
                </a:xfrm>
                <a:custGeom>
                  <a:avLst/>
                  <a:gdLst/>
                  <a:ahLst/>
                  <a:cxnLst/>
                  <a:rect l="l" t="t" r="r" b="b"/>
                  <a:pathLst>
                    <a:path w="10114" h="2493" fill="none" extrusionOk="0">
                      <a:moveTo>
                        <a:pt x="0" y="2493"/>
                      </a:moveTo>
                      <a:lnTo>
                        <a:pt x="1011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4888;p75">
                  <a:extLst>
                    <a:ext uri="{FF2B5EF4-FFF2-40B4-BE49-F238E27FC236}">
                      <a16:creationId xmlns:a16="http://schemas.microsoft.com/office/drawing/2014/main" id="{A7FAF77A-BD65-4210-B6AF-91BC62A2345E}"/>
                    </a:ext>
                  </a:extLst>
                </p:cNvPr>
                <p:cNvSpPr/>
                <p:nvPr/>
              </p:nvSpPr>
              <p:spPr>
                <a:xfrm>
                  <a:off x="4043613" y="3161504"/>
                  <a:ext cx="108474" cy="42156"/>
                </a:xfrm>
                <a:custGeom>
                  <a:avLst/>
                  <a:gdLst/>
                  <a:ahLst/>
                  <a:cxnLst/>
                  <a:rect l="l" t="t" r="r" b="b"/>
                  <a:pathLst>
                    <a:path w="13792" h="5360" fill="none" extrusionOk="0">
                      <a:moveTo>
                        <a:pt x="1" y="5360"/>
                      </a:moveTo>
                      <a:lnTo>
                        <a:pt x="1379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4889;p75">
                  <a:extLst>
                    <a:ext uri="{FF2B5EF4-FFF2-40B4-BE49-F238E27FC236}">
                      <a16:creationId xmlns:a16="http://schemas.microsoft.com/office/drawing/2014/main" id="{177F2902-E9A1-45B4-A650-9AB1008EE092}"/>
                    </a:ext>
                  </a:extLst>
                </p:cNvPr>
                <p:cNvSpPr/>
                <p:nvPr/>
              </p:nvSpPr>
              <p:spPr>
                <a:xfrm>
                  <a:off x="4152079" y="3082351"/>
                  <a:ext cx="17224" cy="82968"/>
                </a:xfrm>
                <a:custGeom>
                  <a:avLst/>
                  <a:gdLst/>
                  <a:ahLst/>
                  <a:cxnLst/>
                  <a:rect l="l" t="t" r="r" b="b"/>
                  <a:pathLst>
                    <a:path w="2190" h="10549" fill="none" extrusionOk="0">
                      <a:moveTo>
                        <a:pt x="0" y="10549"/>
                      </a:moveTo>
                      <a:lnTo>
                        <a:pt x="219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4890;p75">
                  <a:extLst>
                    <a:ext uri="{FF2B5EF4-FFF2-40B4-BE49-F238E27FC236}">
                      <a16:creationId xmlns:a16="http://schemas.microsoft.com/office/drawing/2014/main" id="{B0D69116-C6EB-4B2C-848B-1E96C3FC8780}"/>
                    </a:ext>
                  </a:extLst>
                </p:cNvPr>
                <p:cNvSpPr/>
                <p:nvPr/>
              </p:nvSpPr>
              <p:spPr>
                <a:xfrm>
                  <a:off x="4169296" y="3082351"/>
                  <a:ext cx="25797" cy="63557"/>
                </a:xfrm>
                <a:custGeom>
                  <a:avLst/>
                  <a:gdLst/>
                  <a:ahLst/>
                  <a:cxnLst/>
                  <a:rect l="l" t="t" r="r" b="b"/>
                  <a:pathLst>
                    <a:path w="3280" h="8081" fill="none" extrusionOk="0">
                      <a:moveTo>
                        <a:pt x="1" y="0"/>
                      </a:moveTo>
                      <a:lnTo>
                        <a:pt x="3279" y="808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 name="Google Shape;4891;p75">
                <a:extLst>
                  <a:ext uri="{FF2B5EF4-FFF2-40B4-BE49-F238E27FC236}">
                    <a16:creationId xmlns:a16="http://schemas.microsoft.com/office/drawing/2014/main" id="{8A6CA86D-4C29-45B2-8329-0154D240DFE4}"/>
                  </a:ext>
                </a:extLst>
              </p:cNvPr>
              <p:cNvGrpSpPr/>
              <p:nvPr/>
            </p:nvGrpSpPr>
            <p:grpSpPr>
              <a:xfrm>
                <a:off x="4143703" y="3066935"/>
                <a:ext cx="37783" cy="32357"/>
                <a:chOff x="4143703" y="3066935"/>
                <a:chExt cx="37783" cy="32357"/>
              </a:xfrm>
            </p:grpSpPr>
            <p:sp>
              <p:nvSpPr>
                <p:cNvPr id="752" name="Google Shape;4892;p75">
                  <a:extLst>
                    <a:ext uri="{FF2B5EF4-FFF2-40B4-BE49-F238E27FC236}">
                      <a16:creationId xmlns:a16="http://schemas.microsoft.com/office/drawing/2014/main" id="{5B8A8AA0-46FB-4B72-A250-7776A1764FEA}"/>
                    </a:ext>
                  </a:extLst>
                </p:cNvPr>
                <p:cNvSpPr/>
                <p:nvPr/>
              </p:nvSpPr>
              <p:spPr>
                <a:xfrm>
                  <a:off x="4143703" y="3066935"/>
                  <a:ext cx="37783" cy="32357"/>
                </a:xfrm>
                <a:custGeom>
                  <a:avLst/>
                  <a:gdLst/>
                  <a:ahLst/>
                  <a:cxnLst/>
                  <a:rect l="l" t="t" r="r" b="b"/>
                  <a:pathLst>
                    <a:path w="4804" h="4114" extrusionOk="0">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4893;p75">
                  <a:extLst>
                    <a:ext uri="{FF2B5EF4-FFF2-40B4-BE49-F238E27FC236}">
                      <a16:creationId xmlns:a16="http://schemas.microsoft.com/office/drawing/2014/main" id="{8E1AA060-AFD1-493A-A27C-66BD530C18AE}"/>
                    </a:ext>
                  </a:extLst>
                </p:cNvPr>
                <p:cNvSpPr/>
                <p:nvPr/>
              </p:nvSpPr>
              <p:spPr>
                <a:xfrm>
                  <a:off x="4158741" y="3076641"/>
                  <a:ext cx="13040" cy="13040"/>
                </a:xfrm>
                <a:custGeom>
                  <a:avLst/>
                  <a:gdLst/>
                  <a:ahLst/>
                  <a:cxnLst/>
                  <a:rect l="l" t="t" r="r" b="b"/>
                  <a:pathLst>
                    <a:path w="1658" h="1658" extrusionOk="0">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 name="Google Shape;4894;p75">
                <a:extLst>
                  <a:ext uri="{FF2B5EF4-FFF2-40B4-BE49-F238E27FC236}">
                    <a16:creationId xmlns:a16="http://schemas.microsoft.com/office/drawing/2014/main" id="{0ACE36BD-D633-476A-934D-3FE759689976}"/>
                  </a:ext>
                </a:extLst>
              </p:cNvPr>
              <p:cNvGrpSpPr/>
              <p:nvPr/>
            </p:nvGrpSpPr>
            <p:grpSpPr>
              <a:xfrm>
                <a:off x="4044565" y="3103563"/>
                <a:ext cx="37783" cy="32451"/>
                <a:chOff x="4044565" y="3103563"/>
                <a:chExt cx="37783" cy="32451"/>
              </a:xfrm>
            </p:grpSpPr>
            <p:sp>
              <p:nvSpPr>
                <p:cNvPr id="750" name="Google Shape;4895;p75">
                  <a:extLst>
                    <a:ext uri="{FF2B5EF4-FFF2-40B4-BE49-F238E27FC236}">
                      <a16:creationId xmlns:a16="http://schemas.microsoft.com/office/drawing/2014/main" id="{CD1BC232-B388-4670-9E73-E2B06EB36179}"/>
                    </a:ext>
                  </a:extLst>
                </p:cNvPr>
                <p:cNvSpPr/>
                <p:nvPr/>
              </p:nvSpPr>
              <p:spPr>
                <a:xfrm>
                  <a:off x="4044565" y="3103563"/>
                  <a:ext cx="37783" cy="32451"/>
                </a:xfrm>
                <a:custGeom>
                  <a:avLst/>
                  <a:gdLst/>
                  <a:ahLst/>
                  <a:cxnLst/>
                  <a:rect l="l" t="t" r="r" b="b"/>
                  <a:pathLst>
                    <a:path w="4804" h="4126" extrusionOk="0">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4896;p75">
                  <a:extLst>
                    <a:ext uri="{FF2B5EF4-FFF2-40B4-BE49-F238E27FC236}">
                      <a16:creationId xmlns:a16="http://schemas.microsoft.com/office/drawing/2014/main" id="{A74708CD-C8BB-4DA0-B0B1-6831670403A7}"/>
                    </a:ext>
                  </a:extLst>
                </p:cNvPr>
                <p:cNvSpPr/>
                <p:nvPr/>
              </p:nvSpPr>
              <p:spPr>
                <a:xfrm>
                  <a:off x="4059602" y="3113268"/>
                  <a:ext cx="13040" cy="13048"/>
                </a:xfrm>
                <a:custGeom>
                  <a:avLst/>
                  <a:gdLst/>
                  <a:ahLst/>
                  <a:cxnLst/>
                  <a:rect l="l" t="t" r="r" b="b"/>
                  <a:pathLst>
                    <a:path w="1658" h="1659" extrusionOk="0">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 name="Google Shape;4897;p75">
                <a:extLst>
                  <a:ext uri="{FF2B5EF4-FFF2-40B4-BE49-F238E27FC236}">
                    <a16:creationId xmlns:a16="http://schemas.microsoft.com/office/drawing/2014/main" id="{FAA8A2B0-B7F6-46E7-8277-974859D7504F}"/>
                  </a:ext>
                </a:extLst>
              </p:cNvPr>
              <p:cNvGrpSpPr/>
              <p:nvPr/>
            </p:nvGrpSpPr>
            <p:grpSpPr>
              <a:xfrm>
                <a:off x="4017454" y="3188237"/>
                <a:ext cx="37776" cy="32357"/>
                <a:chOff x="4017454" y="3188237"/>
                <a:chExt cx="37776" cy="32357"/>
              </a:xfrm>
            </p:grpSpPr>
            <p:sp>
              <p:nvSpPr>
                <p:cNvPr id="748" name="Google Shape;4898;p75">
                  <a:extLst>
                    <a:ext uri="{FF2B5EF4-FFF2-40B4-BE49-F238E27FC236}">
                      <a16:creationId xmlns:a16="http://schemas.microsoft.com/office/drawing/2014/main" id="{2B9FF736-6F63-41D4-AC4C-C1AD128FA83C}"/>
                    </a:ext>
                  </a:extLst>
                </p:cNvPr>
                <p:cNvSpPr/>
                <p:nvPr/>
              </p:nvSpPr>
              <p:spPr>
                <a:xfrm>
                  <a:off x="4017454" y="3188237"/>
                  <a:ext cx="37776" cy="32357"/>
                </a:xfrm>
                <a:custGeom>
                  <a:avLst/>
                  <a:gdLst/>
                  <a:ahLst/>
                  <a:cxnLst/>
                  <a:rect l="l" t="t" r="r" b="b"/>
                  <a:pathLst>
                    <a:path w="4803" h="4114" extrusionOk="0">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4899;p75">
                  <a:extLst>
                    <a:ext uri="{FF2B5EF4-FFF2-40B4-BE49-F238E27FC236}">
                      <a16:creationId xmlns:a16="http://schemas.microsoft.com/office/drawing/2014/main" id="{3EA38447-DF3C-4FE1-8391-0347AC6C71EA}"/>
                    </a:ext>
                  </a:extLst>
                </p:cNvPr>
                <p:cNvSpPr/>
                <p:nvPr/>
              </p:nvSpPr>
              <p:spPr>
                <a:xfrm>
                  <a:off x="4032484" y="3197943"/>
                  <a:ext cx="13040" cy="13048"/>
                </a:xfrm>
                <a:custGeom>
                  <a:avLst/>
                  <a:gdLst/>
                  <a:ahLst/>
                  <a:cxnLst/>
                  <a:rect l="l" t="t" r="r" b="b"/>
                  <a:pathLst>
                    <a:path w="1658" h="1659" extrusionOk="0">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 name="Google Shape;4900;p75">
                <a:extLst>
                  <a:ext uri="{FF2B5EF4-FFF2-40B4-BE49-F238E27FC236}">
                    <a16:creationId xmlns:a16="http://schemas.microsoft.com/office/drawing/2014/main" id="{F19336DF-73CA-48D1-8EFA-C0E94CD8502D}"/>
                  </a:ext>
                </a:extLst>
              </p:cNvPr>
              <p:cNvGrpSpPr/>
              <p:nvPr/>
            </p:nvGrpSpPr>
            <p:grpSpPr>
              <a:xfrm>
                <a:off x="3921548" y="3157509"/>
                <a:ext cx="37783" cy="32357"/>
                <a:chOff x="3921548" y="3157509"/>
                <a:chExt cx="37783" cy="32357"/>
              </a:xfrm>
            </p:grpSpPr>
            <p:sp>
              <p:nvSpPr>
                <p:cNvPr id="746" name="Google Shape;4901;p75">
                  <a:extLst>
                    <a:ext uri="{FF2B5EF4-FFF2-40B4-BE49-F238E27FC236}">
                      <a16:creationId xmlns:a16="http://schemas.microsoft.com/office/drawing/2014/main" id="{7FB1F91D-FC28-4F3A-B5C7-5606AC565960}"/>
                    </a:ext>
                  </a:extLst>
                </p:cNvPr>
                <p:cNvSpPr/>
                <p:nvPr/>
              </p:nvSpPr>
              <p:spPr>
                <a:xfrm>
                  <a:off x="3921548" y="3157509"/>
                  <a:ext cx="37783" cy="32357"/>
                </a:xfrm>
                <a:custGeom>
                  <a:avLst/>
                  <a:gdLst/>
                  <a:ahLst/>
                  <a:cxnLst/>
                  <a:rect l="l" t="t" r="r" b="b"/>
                  <a:pathLst>
                    <a:path w="4804" h="4114" extrusionOk="0">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4902;p75">
                  <a:extLst>
                    <a:ext uri="{FF2B5EF4-FFF2-40B4-BE49-F238E27FC236}">
                      <a16:creationId xmlns:a16="http://schemas.microsoft.com/office/drawing/2014/main" id="{F2BDB311-4327-4F93-89E2-AA62F29C7B5F}"/>
                    </a:ext>
                  </a:extLst>
                </p:cNvPr>
                <p:cNvSpPr/>
                <p:nvPr/>
              </p:nvSpPr>
              <p:spPr>
                <a:xfrm>
                  <a:off x="3936586" y="3167214"/>
                  <a:ext cx="13040" cy="13040"/>
                </a:xfrm>
                <a:custGeom>
                  <a:avLst/>
                  <a:gdLst/>
                  <a:ahLst/>
                  <a:cxnLst/>
                  <a:rect l="l" t="t" r="r" b="b"/>
                  <a:pathLst>
                    <a:path w="1658" h="1658" extrusionOk="0">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 name="Google Shape;4903;p75">
                <a:extLst>
                  <a:ext uri="{FF2B5EF4-FFF2-40B4-BE49-F238E27FC236}">
                    <a16:creationId xmlns:a16="http://schemas.microsoft.com/office/drawing/2014/main" id="{8AA40B36-2DCD-4A4F-AAB0-3DC27BAE77E2}"/>
                  </a:ext>
                </a:extLst>
              </p:cNvPr>
              <p:cNvGrpSpPr/>
              <p:nvPr/>
            </p:nvGrpSpPr>
            <p:grpSpPr>
              <a:xfrm>
                <a:off x="3939056" y="3211620"/>
                <a:ext cx="37783" cy="32380"/>
                <a:chOff x="3939056" y="3211620"/>
                <a:chExt cx="37783" cy="32380"/>
              </a:xfrm>
            </p:grpSpPr>
            <p:sp>
              <p:nvSpPr>
                <p:cNvPr id="744" name="Google Shape;4904;p75">
                  <a:extLst>
                    <a:ext uri="{FF2B5EF4-FFF2-40B4-BE49-F238E27FC236}">
                      <a16:creationId xmlns:a16="http://schemas.microsoft.com/office/drawing/2014/main" id="{67C1E874-0D0E-4D56-B18F-24F3E5BC1FA6}"/>
                    </a:ext>
                  </a:extLst>
                </p:cNvPr>
                <p:cNvSpPr/>
                <p:nvPr/>
              </p:nvSpPr>
              <p:spPr>
                <a:xfrm>
                  <a:off x="3939056" y="3211620"/>
                  <a:ext cx="37783" cy="32380"/>
                </a:xfrm>
                <a:custGeom>
                  <a:avLst/>
                  <a:gdLst/>
                  <a:ahLst/>
                  <a:cxnLst/>
                  <a:rect l="l" t="t" r="r" b="b"/>
                  <a:pathLst>
                    <a:path w="4804" h="4117" extrusionOk="0">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4905;p75">
                  <a:extLst>
                    <a:ext uri="{FF2B5EF4-FFF2-40B4-BE49-F238E27FC236}">
                      <a16:creationId xmlns:a16="http://schemas.microsoft.com/office/drawing/2014/main" id="{B2EE5320-DC7D-4BCA-9FEF-BA53BF4260E8}"/>
                    </a:ext>
                  </a:extLst>
                </p:cNvPr>
                <p:cNvSpPr/>
                <p:nvPr/>
              </p:nvSpPr>
              <p:spPr>
                <a:xfrm>
                  <a:off x="3954188" y="3221255"/>
                  <a:ext cx="13040" cy="13040"/>
                </a:xfrm>
                <a:custGeom>
                  <a:avLst/>
                  <a:gdLst/>
                  <a:ahLst/>
                  <a:cxnLst/>
                  <a:rect l="l" t="t" r="r" b="b"/>
                  <a:pathLst>
                    <a:path w="1658" h="1658" extrusionOk="0">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 name="Google Shape;4906;p75">
                <a:extLst>
                  <a:ext uri="{FF2B5EF4-FFF2-40B4-BE49-F238E27FC236}">
                    <a16:creationId xmlns:a16="http://schemas.microsoft.com/office/drawing/2014/main" id="{12C5B0CF-8919-4848-98AD-289C730C387F}"/>
                  </a:ext>
                </a:extLst>
              </p:cNvPr>
              <p:cNvGrpSpPr/>
              <p:nvPr/>
            </p:nvGrpSpPr>
            <p:grpSpPr>
              <a:xfrm>
                <a:off x="4176240" y="3136965"/>
                <a:ext cx="31405" cy="26930"/>
                <a:chOff x="4176240" y="3136965"/>
                <a:chExt cx="31405" cy="26930"/>
              </a:xfrm>
            </p:grpSpPr>
            <p:sp>
              <p:nvSpPr>
                <p:cNvPr id="742" name="Google Shape;4907;p75">
                  <a:extLst>
                    <a:ext uri="{FF2B5EF4-FFF2-40B4-BE49-F238E27FC236}">
                      <a16:creationId xmlns:a16="http://schemas.microsoft.com/office/drawing/2014/main" id="{688265C8-D06E-4E12-B2A9-C1F6A5342802}"/>
                    </a:ext>
                  </a:extLst>
                </p:cNvPr>
                <p:cNvSpPr/>
                <p:nvPr/>
              </p:nvSpPr>
              <p:spPr>
                <a:xfrm>
                  <a:off x="4176240" y="3136965"/>
                  <a:ext cx="31405" cy="26930"/>
                </a:xfrm>
                <a:custGeom>
                  <a:avLst/>
                  <a:gdLst/>
                  <a:ahLst/>
                  <a:cxnLst/>
                  <a:rect l="l" t="t" r="r" b="b"/>
                  <a:pathLst>
                    <a:path w="3993" h="3424" extrusionOk="0">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4908;p75">
                  <a:extLst>
                    <a:ext uri="{FF2B5EF4-FFF2-40B4-BE49-F238E27FC236}">
                      <a16:creationId xmlns:a16="http://schemas.microsoft.com/office/drawing/2014/main" id="{470D13C8-7E60-4606-8120-B2417BF765E4}"/>
                    </a:ext>
                  </a:extLst>
                </p:cNvPr>
                <p:cNvSpPr/>
                <p:nvPr/>
              </p:nvSpPr>
              <p:spPr>
                <a:xfrm>
                  <a:off x="4190327" y="3146663"/>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 name="Google Shape;4909;p75">
                <a:extLst>
                  <a:ext uri="{FF2B5EF4-FFF2-40B4-BE49-F238E27FC236}">
                    <a16:creationId xmlns:a16="http://schemas.microsoft.com/office/drawing/2014/main" id="{B6256B3E-902C-41C6-B771-BA94EDC13405}"/>
                  </a:ext>
                </a:extLst>
              </p:cNvPr>
              <p:cNvGrpSpPr/>
              <p:nvPr/>
            </p:nvGrpSpPr>
            <p:grpSpPr>
              <a:xfrm>
                <a:off x="4133148" y="3152593"/>
                <a:ext cx="31499" cy="27001"/>
                <a:chOff x="4133148" y="3152593"/>
                <a:chExt cx="31499" cy="27001"/>
              </a:xfrm>
            </p:grpSpPr>
            <p:sp>
              <p:nvSpPr>
                <p:cNvPr id="740" name="Google Shape;4910;p75">
                  <a:extLst>
                    <a:ext uri="{FF2B5EF4-FFF2-40B4-BE49-F238E27FC236}">
                      <a16:creationId xmlns:a16="http://schemas.microsoft.com/office/drawing/2014/main" id="{86580DB6-82F2-4A88-A044-95D41B0FA381}"/>
                    </a:ext>
                  </a:extLst>
                </p:cNvPr>
                <p:cNvSpPr/>
                <p:nvPr/>
              </p:nvSpPr>
              <p:spPr>
                <a:xfrm>
                  <a:off x="4133148" y="3152593"/>
                  <a:ext cx="31499" cy="27001"/>
                </a:xfrm>
                <a:custGeom>
                  <a:avLst/>
                  <a:gdLst/>
                  <a:ahLst/>
                  <a:cxnLst/>
                  <a:rect l="l" t="t" r="r" b="b"/>
                  <a:pathLst>
                    <a:path w="4005" h="3433" extrusionOk="0">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4911;p75">
                  <a:extLst>
                    <a:ext uri="{FF2B5EF4-FFF2-40B4-BE49-F238E27FC236}">
                      <a16:creationId xmlns:a16="http://schemas.microsoft.com/office/drawing/2014/main" id="{3E3169FC-C750-4E91-8084-3AF08F8CD881}"/>
                    </a:ext>
                  </a:extLst>
                </p:cNvPr>
                <p:cNvSpPr/>
                <p:nvPr/>
              </p:nvSpPr>
              <p:spPr>
                <a:xfrm>
                  <a:off x="4147321" y="316226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 name="Google Shape;4912;p75">
                <a:extLst>
                  <a:ext uri="{FF2B5EF4-FFF2-40B4-BE49-F238E27FC236}">
                    <a16:creationId xmlns:a16="http://schemas.microsoft.com/office/drawing/2014/main" id="{4586A58D-B2EE-4B00-8E24-4FFCF4ED4543}"/>
                  </a:ext>
                </a:extLst>
              </p:cNvPr>
              <p:cNvGrpSpPr/>
              <p:nvPr/>
            </p:nvGrpSpPr>
            <p:grpSpPr>
              <a:xfrm>
                <a:off x="4220866" y="3073534"/>
                <a:ext cx="31499" cy="26898"/>
                <a:chOff x="4220866" y="3073534"/>
                <a:chExt cx="31499" cy="26898"/>
              </a:xfrm>
            </p:grpSpPr>
            <p:sp>
              <p:nvSpPr>
                <p:cNvPr id="738" name="Google Shape;4913;p75">
                  <a:extLst>
                    <a:ext uri="{FF2B5EF4-FFF2-40B4-BE49-F238E27FC236}">
                      <a16:creationId xmlns:a16="http://schemas.microsoft.com/office/drawing/2014/main" id="{8D520E25-0DDD-4B1C-84D8-178AAD67BFF2}"/>
                    </a:ext>
                  </a:extLst>
                </p:cNvPr>
                <p:cNvSpPr/>
                <p:nvPr/>
              </p:nvSpPr>
              <p:spPr>
                <a:xfrm>
                  <a:off x="4220866" y="307353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4914;p75">
                  <a:extLst>
                    <a:ext uri="{FF2B5EF4-FFF2-40B4-BE49-F238E27FC236}">
                      <a16:creationId xmlns:a16="http://schemas.microsoft.com/office/drawing/2014/main" id="{DC32F4F6-EEE2-47DA-A647-28B963DF08FB}"/>
                    </a:ext>
                  </a:extLst>
                </p:cNvPr>
                <p:cNvSpPr/>
                <p:nvPr/>
              </p:nvSpPr>
              <p:spPr>
                <a:xfrm>
                  <a:off x="4235039" y="3083114"/>
                  <a:ext cx="7621" cy="7613"/>
                </a:xfrm>
                <a:custGeom>
                  <a:avLst/>
                  <a:gdLst/>
                  <a:ahLst/>
                  <a:cxnLst/>
                  <a:rect l="l" t="t" r="r" b="b"/>
                  <a:pathLst>
                    <a:path w="969" h="968" extrusionOk="0">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 name="Google Shape;4915;p75">
                <a:extLst>
                  <a:ext uri="{FF2B5EF4-FFF2-40B4-BE49-F238E27FC236}">
                    <a16:creationId xmlns:a16="http://schemas.microsoft.com/office/drawing/2014/main" id="{130D3AED-0ABD-4D99-B899-554513E6A552}"/>
                  </a:ext>
                </a:extLst>
              </p:cNvPr>
              <p:cNvGrpSpPr/>
              <p:nvPr/>
            </p:nvGrpSpPr>
            <p:grpSpPr>
              <a:xfrm>
                <a:off x="3869702" y="3230323"/>
                <a:ext cx="31499" cy="26906"/>
                <a:chOff x="3869702" y="3230323"/>
                <a:chExt cx="31499" cy="26906"/>
              </a:xfrm>
            </p:grpSpPr>
            <p:sp>
              <p:nvSpPr>
                <p:cNvPr id="736" name="Google Shape;4916;p75">
                  <a:extLst>
                    <a:ext uri="{FF2B5EF4-FFF2-40B4-BE49-F238E27FC236}">
                      <a16:creationId xmlns:a16="http://schemas.microsoft.com/office/drawing/2014/main" id="{22D5F719-3AE8-4F6D-82C4-22B5CFBA420F}"/>
                    </a:ext>
                  </a:extLst>
                </p:cNvPr>
                <p:cNvSpPr/>
                <p:nvPr/>
              </p:nvSpPr>
              <p:spPr>
                <a:xfrm>
                  <a:off x="3869702" y="3230323"/>
                  <a:ext cx="31499" cy="26906"/>
                </a:xfrm>
                <a:custGeom>
                  <a:avLst/>
                  <a:gdLst/>
                  <a:ahLst/>
                  <a:cxnLst/>
                  <a:rect l="l" t="t" r="r" b="b"/>
                  <a:pathLst>
                    <a:path w="4005" h="3421" extrusionOk="0">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4917;p75">
                  <a:extLst>
                    <a:ext uri="{FF2B5EF4-FFF2-40B4-BE49-F238E27FC236}">
                      <a16:creationId xmlns:a16="http://schemas.microsoft.com/office/drawing/2014/main" id="{B45651A9-49D1-48CD-BA8E-74A7F21059B2}"/>
                    </a:ext>
                  </a:extLst>
                </p:cNvPr>
                <p:cNvSpPr/>
                <p:nvPr/>
              </p:nvSpPr>
              <p:spPr>
                <a:xfrm>
                  <a:off x="388387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 name="Google Shape;4918;p75">
              <a:extLst>
                <a:ext uri="{FF2B5EF4-FFF2-40B4-BE49-F238E27FC236}">
                  <a16:creationId xmlns:a16="http://schemas.microsoft.com/office/drawing/2014/main" id="{EC83293A-8B89-4402-9FFB-7E2DB06FC9A8}"/>
                </a:ext>
              </a:extLst>
            </p:cNvPr>
            <p:cNvGrpSpPr/>
            <p:nvPr/>
          </p:nvGrpSpPr>
          <p:grpSpPr>
            <a:xfrm>
              <a:off x="4271383" y="3065882"/>
              <a:ext cx="304556" cy="341663"/>
              <a:chOff x="4271383" y="3065882"/>
              <a:chExt cx="304556" cy="341663"/>
            </a:xfrm>
          </p:grpSpPr>
          <p:grpSp>
            <p:nvGrpSpPr>
              <p:cNvPr id="669" name="Google Shape;4919;p75">
                <a:extLst>
                  <a:ext uri="{FF2B5EF4-FFF2-40B4-BE49-F238E27FC236}">
                    <a16:creationId xmlns:a16="http://schemas.microsoft.com/office/drawing/2014/main" id="{3E46A4BC-75EC-4E6C-8B74-0EE6DD836532}"/>
                  </a:ext>
                </a:extLst>
              </p:cNvPr>
              <p:cNvGrpSpPr/>
              <p:nvPr/>
            </p:nvGrpSpPr>
            <p:grpSpPr>
              <a:xfrm>
                <a:off x="4293838" y="3078639"/>
                <a:ext cx="269353" cy="311973"/>
                <a:chOff x="4293838" y="3078639"/>
                <a:chExt cx="269353" cy="311973"/>
              </a:xfrm>
            </p:grpSpPr>
            <p:sp>
              <p:nvSpPr>
                <p:cNvPr id="709" name="Google Shape;4920;p75">
                  <a:extLst>
                    <a:ext uri="{FF2B5EF4-FFF2-40B4-BE49-F238E27FC236}">
                      <a16:creationId xmlns:a16="http://schemas.microsoft.com/office/drawing/2014/main" id="{F45F49C7-7805-47AC-9E02-A217D5ECD41D}"/>
                    </a:ext>
                  </a:extLst>
                </p:cNvPr>
                <p:cNvSpPr/>
                <p:nvPr/>
              </p:nvSpPr>
              <p:spPr>
                <a:xfrm>
                  <a:off x="4293838" y="3078639"/>
                  <a:ext cx="269353" cy="311973"/>
                </a:xfrm>
                <a:custGeom>
                  <a:avLst/>
                  <a:gdLst/>
                  <a:ahLst/>
                  <a:cxnLst/>
                  <a:rect l="l" t="t" r="r" b="b"/>
                  <a:pathLst>
                    <a:path w="34247" h="39666" fill="none" extrusionOk="0">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4921;p75">
                  <a:extLst>
                    <a:ext uri="{FF2B5EF4-FFF2-40B4-BE49-F238E27FC236}">
                      <a16:creationId xmlns:a16="http://schemas.microsoft.com/office/drawing/2014/main" id="{E92FF768-70C6-40DD-9815-EFA656F4005E}"/>
                    </a:ext>
                  </a:extLst>
                </p:cNvPr>
                <p:cNvSpPr/>
                <p:nvPr/>
              </p:nvSpPr>
              <p:spPr>
                <a:xfrm>
                  <a:off x="4306965" y="3099473"/>
                  <a:ext cx="62519" cy="69652"/>
                </a:xfrm>
                <a:custGeom>
                  <a:avLst/>
                  <a:gdLst/>
                  <a:ahLst/>
                  <a:cxnLst/>
                  <a:rect l="l" t="t" r="r" b="b"/>
                  <a:pathLst>
                    <a:path w="7949" h="8856" fill="none" extrusionOk="0">
                      <a:moveTo>
                        <a:pt x="1" y="1"/>
                      </a:moveTo>
                      <a:lnTo>
                        <a:pt x="7948" y="885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4922;p75">
                  <a:extLst>
                    <a:ext uri="{FF2B5EF4-FFF2-40B4-BE49-F238E27FC236}">
                      <a16:creationId xmlns:a16="http://schemas.microsoft.com/office/drawing/2014/main" id="{6167A8D1-F50A-4140-AE3A-D51271930706}"/>
                    </a:ext>
                  </a:extLst>
                </p:cNvPr>
                <p:cNvSpPr/>
                <p:nvPr/>
              </p:nvSpPr>
              <p:spPr>
                <a:xfrm>
                  <a:off x="4369476" y="3169118"/>
                  <a:ext cx="26072" cy="98666"/>
                </a:xfrm>
                <a:custGeom>
                  <a:avLst/>
                  <a:gdLst/>
                  <a:ahLst/>
                  <a:cxnLst/>
                  <a:rect l="l" t="t" r="r" b="b"/>
                  <a:pathLst>
                    <a:path w="3315" h="12545" fill="none" extrusionOk="0">
                      <a:moveTo>
                        <a:pt x="0" y="1"/>
                      </a:moveTo>
                      <a:lnTo>
                        <a:pt x="3315" y="1254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4923;p75">
                  <a:extLst>
                    <a:ext uri="{FF2B5EF4-FFF2-40B4-BE49-F238E27FC236}">
                      <a16:creationId xmlns:a16="http://schemas.microsoft.com/office/drawing/2014/main" id="{8E5FB6D5-2412-4740-A44E-BFA7B97D56CE}"/>
                    </a:ext>
                  </a:extLst>
                </p:cNvPr>
                <p:cNvSpPr/>
                <p:nvPr/>
              </p:nvSpPr>
              <p:spPr>
                <a:xfrm>
                  <a:off x="4399347" y="3078639"/>
                  <a:ext cx="60041" cy="110558"/>
                </a:xfrm>
                <a:custGeom>
                  <a:avLst/>
                  <a:gdLst/>
                  <a:ahLst/>
                  <a:cxnLst/>
                  <a:rect l="l" t="t" r="r" b="b"/>
                  <a:pathLst>
                    <a:path w="7634" h="14057" fill="none" extrusionOk="0">
                      <a:moveTo>
                        <a:pt x="7634" y="14057"/>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4924;p75">
                  <a:extLst>
                    <a:ext uri="{FF2B5EF4-FFF2-40B4-BE49-F238E27FC236}">
                      <a16:creationId xmlns:a16="http://schemas.microsoft.com/office/drawing/2014/main" id="{0647BC34-FECE-421A-8D19-3486D37AD3DB}"/>
                    </a:ext>
                  </a:extLst>
                </p:cNvPr>
                <p:cNvSpPr/>
                <p:nvPr/>
              </p:nvSpPr>
              <p:spPr>
                <a:xfrm>
                  <a:off x="4373282" y="3169118"/>
                  <a:ext cx="82299" cy="20079"/>
                </a:xfrm>
                <a:custGeom>
                  <a:avLst/>
                  <a:gdLst/>
                  <a:ahLst/>
                  <a:cxnLst/>
                  <a:rect l="l" t="t" r="r" b="b"/>
                  <a:pathLst>
                    <a:path w="10464" h="2553" fill="none" extrusionOk="0">
                      <a:moveTo>
                        <a:pt x="0" y="1"/>
                      </a:moveTo>
                      <a:lnTo>
                        <a:pt x="10464" y="2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4925;p75">
                  <a:extLst>
                    <a:ext uri="{FF2B5EF4-FFF2-40B4-BE49-F238E27FC236}">
                      <a16:creationId xmlns:a16="http://schemas.microsoft.com/office/drawing/2014/main" id="{65FCBB2B-7DE0-47C6-BCF2-BEAD670AF29A}"/>
                    </a:ext>
                  </a:extLst>
                </p:cNvPr>
                <p:cNvSpPr/>
                <p:nvPr/>
              </p:nvSpPr>
              <p:spPr>
                <a:xfrm>
                  <a:off x="4369476" y="3078639"/>
                  <a:ext cx="29879" cy="90487"/>
                </a:xfrm>
                <a:custGeom>
                  <a:avLst/>
                  <a:gdLst/>
                  <a:ahLst/>
                  <a:cxnLst/>
                  <a:rect l="l" t="t" r="r" b="b"/>
                  <a:pathLst>
                    <a:path w="3799" h="11505" fill="none" extrusionOk="0">
                      <a:moveTo>
                        <a:pt x="0" y="11505"/>
                      </a:moveTo>
                      <a:lnTo>
                        <a:pt x="379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4926;p75">
                  <a:extLst>
                    <a:ext uri="{FF2B5EF4-FFF2-40B4-BE49-F238E27FC236}">
                      <a16:creationId xmlns:a16="http://schemas.microsoft.com/office/drawing/2014/main" id="{2B2736F2-436D-430E-9A25-7B1CB9402150}"/>
                    </a:ext>
                  </a:extLst>
                </p:cNvPr>
                <p:cNvSpPr/>
                <p:nvPr/>
              </p:nvSpPr>
              <p:spPr>
                <a:xfrm>
                  <a:off x="4293932" y="3169118"/>
                  <a:ext cx="75551" cy="41110"/>
                </a:xfrm>
                <a:custGeom>
                  <a:avLst/>
                  <a:gdLst/>
                  <a:ahLst/>
                  <a:cxnLst/>
                  <a:rect l="l" t="t" r="r" b="b"/>
                  <a:pathLst>
                    <a:path w="9606" h="5227" fill="none" extrusionOk="0">
                      <a:moveTo>
                        <a:pt x="1" y="5226"/>
                      </a:moveTo>
                      <a:lnTo>
                        <a:pt x="960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4927;p75">
                  <a:extLst>
                    <a:ext uri="{FF2B5EF4-FFF2-40B4-BE49-F238E27FC236}">
                      <a16:creationId xmlns:a16="http://schemas.microsoft.com/office/drawing/2014/main" id="{A31EA848-2EDB-4267-A6C6-F4C7DC57B551}"/>
                    </a:ext>
                  </a:extLst>
                </p:cNvPr>
                <p:cNvSpPr/>
                <p:nvPr/>
              </p:nvSpPr>
              <p:spPr>
                <a:xfrm>
                  <a:off x="4350159" y="3267776"/>
                  <a:ext cx="45389" cy="27032"/>
                </a:xfrm>
                <a:custGeom>
                  <a:avLst/>
                  <a:gdLst/>
                  <a:ahLst/>
                  <a:cxnLst/>
                  <a:rect l="l" t="t" r="r" b="b"/>
                  <a:pathLst>
                    <a:path w="5771" h="3437" fill="none" extrusionOk="0">
                      <a:moveTo>
                        <a:pt x="1" y="3436"/>
                      </a:moveTo>
                      <a:lnTo>
                        <a:pt x="57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4928;p75">
                  <a:extLst>
                    <a:ext uri="{FF2B5EF4-FFF2-40B4-BE49-F238E27FC236}">
                      <a16:creationId xmlns:a16="http://schemas.microsoft.com/office/drawing/2014/main" id="{2C047C86-A1AD-446C-8F6F-1E5E5A17C14A}"/>
                    </a:ext>
                  </a:extLst>
                </p:cNvPr>
                <p:cNvSpPr/>
                <p:nvPr/>
              </p:nvSpPr>
              <p:spPr>
                <a:xfrm>
                  <a:off x="4395540" y="3267776"/>
                  <a:ext cx="38830" cy="76031"/>
                </a:xfrm>
                <a:custGeom>
                  <a:avLst/>
                  <a:gdLst/>
                  <a:ahLst/>
                  <a:cxnLst/>
                  <a:rect l="l" t="t" r="r" b="b"/>
                  <a:pathLst>
                    <a:path w="4937" h="9667" fill="none" extrusionOk="0">
                      <a:moveTo>
                        <a:pt x="1" y="1"/>
                      </a:moveTo>
                      <a:lnTo>
                        <a:pt x="4936" y="9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4929;p75">
                  <a:extLst>
                    <a:ext uri="{FF2B5EF4-FFF2-40B4-BE49-F238E27FC236}">
                      <a16:creationId xmlns:a16="http://schemas.microsoft.com/office/drawing/2014/main" id="{1A55693B-4FEA-429B-B76B-DA4AA4DCFC2B}"/>
                    </a:ext>
                  </a:extLst>
                </p:cNvPr>
                <p:cNvSpPr/>
                <p:nvPr/>
              </p:nvSpPr>
              <p:spPr>
                <a:xfrm>
                  <a:off x="4360439" y="3267776"/>
                  <a:ext cx="35109" cy="121978"/>
                </a:xfrm>
                <a:custGeom>
                  <a:avLst/>
                  <a:gdLst/>
                  <a:ahLst/>
                  <a:cxnLst/>
                  <a:rect l="l" t="t" r="r" b="b"/>
                  <a:pathLst>
                    <a:path w="4464" h="15509" fill="none" extrusionOk="0">
                      <a:moveTo>
                        <a:pt x="0" y="15509"/>
                      </a:moveTo>
                      <a:lnTo>
                        <a:pt x="446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4930;p75">
                  <a:extLst>
                    <a:ext uri="{FF2B5EF4-FFF2-40B4-BE49-F238E27FC236}">
                      <a16:creationId xmlns:a16="http://schemas.microsoft.com/office/drawing/2014/main" id="{BC788F2F-5205-4D7B-982A-14D8B661244B}"/>
                    </a:ext>
                  </a:extLst>
                </p:cNvPr>
                <p:cNvSpPr/>
                <p:nvPr/>
              </p:nvSpPr>
              <p:spPr>
                <a:xfrm>
                  <a:off x="4293932" y="3210220"/>
                  <a:ext cx="101616" cy="57564"/>
                </a:xfrm>
                <a:custGeom>
                  <a:avLst/>
                  <a:gdLst/>
                  <a:ahLst/>
                  <a:cxnLst/>
                  <a:rect l="l" t="t" r="r" b="b"/>
                  <a:pathLst>
                    <a:path w="12920" h="7319" fill="none" extrusionOk="0">
                      <a:moveTo>
                        <a:pt x="1" y="0"/>
                      </a:moveTo>
                      <a:lnTo>
                        <a:pt x="12920" y="73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4931;p75">
                  <a:extLst>
                    <a:ext uri="{FF2B5EF4-FFF2-40B4-BE49-F238E27FC236}">
                      <a16:creationId xmlns:a16="http://schemas.microsoft.com/office/drawing/2014/main" id="{41E21C8B-DB86-4CDB-93D0-36F49E55FFFE}"/>
                    </a:ext>
                  </a:extLst>
                </p:cNvPr>
                <p:cNvSpPr/>
                <p:nvPr/>
              </p:nvSpPr>
              <p:spPr>
                <a:xfrm>
                  <a:off x="4395540" y="3186436"/>
                  <a:ext cx="66420" cy="79735"/>
                </a:xfrm>
                <a:custGeom>
                  <a:avLst/>
                  <a:gdLst/>
                  <a:ahLst/>
                  <a:cxnLst/>
                  <a:rect l="l" t="t" r="r" b="b"/>
                  <a:pathLst>
                    <a:path w="8445" h="10138" fill="none" extrusionOk="0">
                      <a:moveTo>
                        <a:pt x="8444" y="0"/>
                      </a:moveTo>
                      <a:lnTo>
                        <a:pt x="1" y="1013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4932;p75">
                  <a:extLst>
                    <a:ext uri="{FF2B5EF4-FFF2-40B4-BE49-F238E27FC236}">
                      <a16:creationId xmlns:a16="http://schemas.microsoft.com/office/drawing/2014/main" id="{E4C5AB62-0BD7-4B07-AACF-C5BD5C80804B}"/>
                    </a:ext>
                  </a:extLst>
                </p:cNvPr>
                <p:cNvSpPr/>
                <p:nvPr/>
              </p:nvSpPr>
              <p:spPr>
                <a:xfrm>
                  <a:off x="4459380" y="3189669"/>
                  <a:ext cx="41873" cy="123402"/>
                </a:xfrm>
                <a:custGeom>
                  <a:avLst/>
                  <a:gdLst/>
                  <a:ahLst/>
                  <a:cxnLst/>
                  <a:rect l="l" t="t" r="r" b="b"/>
                  <a:pathLst>
                    <a:path w="5324" h="15690" fill="none" extrusionOk="0">
                      <a:moveTo>
                        <a:pt x="1" y="0"/>
                      </a:moveTo>
                      <a:lnTo>
                        <a:pt x="5323" y="15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4933;p75">
                  <a:extLst>
                    <a:ext uri="{FF2B5EF4-FFF2-40B4-BE49-F238E27FC236}">
                      <a16:creationId xmlns:a16="http://schemas.microsoft.com/office/drawing/2014/main" id="{E64A7A02-9389-4D30-8899-7CE53503F46B}"/>
                    </a:ext>
                  </a:extLst>
                </p:cNvPr>
                <p:cNvSpPr/>
                <p:nvPr/>
              </p:nvSpPr>
              <p:spPr>
                <a:xfrm>
                  <a:off x="4395540" y="3267776"/>
                  <a:ext cx="105713" cy="45295"/>
                </a:xfrm>
                <a:custGeom>
                  <a:avLst/>
                  <a:gdLst/>
                  <a:ahLst/>
                  <a:cxnLst/>
                  <a:rect l="l" t="t" r="r" b="b"/>
                  <a:pathLst>
                    <a:path w="13441" h="5759" fill="none" extrusionOk="0">
                      <a:moveTo>
                        <a:pt x="1" y="1"/>
                      </a:moveTo>
                      <a:lnTo>
                        <a:pt x="13440" y="575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4934;p75">
                  <a:extLst>
                    <a:ext uri="{FF2B5EF4-FFF2-40B4-BE49-F238E27FC236}">
                      <a16:creationId xmlns:a16="http://schemas.microsoft.com/office/drawing/2014/main" id="{6AB2AD25-FB5E-4F68-8E93-D1062E1D25F1}"/>
                    </a:ext>
                  </a:extLst>
                </p:cNvPr>
                <p:cNvSpPr/>
                <p:nvPr/>
              </p:nvSpPr>
              <p:spPr>
                <a:xfrm>
                  <a:off x="4501246" y="3223252"/>
                  <a:ext cx="46435" cy="89818"/>
                </a:xfrm>
                <a:custGeom>
                  <a:avLst/>
                  <a:gdLst/>
                  <a:ahLst/>
                  <a:cxnLst/>
                  <a:rect l="l" t="t" r="r" b="b"/>
                  <a:pathLst>
                    <a:path w="5904" h="11420" fill="none" extrusionOk="0">
                      <a:moveTo>
                        <a:pt x="0" y="11420"/>
                      </a:moveTo>
                      <a:lnTo>
                        <a:pt x="590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4935;p75">
                  <a:extLst>
                    <a:ext uri="{FF2B5EF4-FFF2-40B4-BE49-F238E27FC236}">
                      <a16:creationId xmlns:a16="http://schemas.microsoft.com/office/drawing/2014/main" id="{D63B3B0D-9F79-43F2-9E84-6A791E041D0E}"/>
                    </a:ext>
                  </a:extLst>
                </p:cNvPr>
                <p:cNvSpPr/>
                <p:nvPr/>
              </p:nvSpPr>
              <p:spPr>
                <a:xfrm>
                  <a:off x="4459671" y="3104231"/>
                  <a:ext cx="58421" cy="84966"/>
                </a:xfrm>
                <a:custGeom>
                  <a:avLst/>
                  <a:gdLst/>
                  <a:ahLst/>
                  <a:cxnLst/>
                  <a:rect l="l" t="t" r="r" b="b"/>
                  <a:pathLst>
                    <a:path w="7428" h="10803" fill="none" extrusionOk="0">
                      <a:moveTo>
                        <a:pt x="0" y="10803"/>
                      </a:moveTo>
                      <a:lnTo>
                        <a:pt x="7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4936;p75">
                  <a:extLst>
                    <a:ext uri="{FF2B5EF4-FFF2-40B4-BE49-F238E27FC236}">
                      <a16:creationId xmlns:a16="http://schemas.microsoft.com/office/drawing/2014/main" id="{03A6EBE8-303E-447E-9B00-8FBBD89343C4}"/>
                    </a:ext>
                  </a:extLst>
                </p:cNvPr>
                <p:cNvSpPr/>
                <p:nvPr/>
              </p:nvSpPr>
              <p:spPr>
                <a:xfrm>
                  <a:off x="4459671" y="3189189"/>
                  <a:ext cx="86586" cy="36737"/>
                </a:xfrm>
                <a:custGeom>
                  <a:avLst/>
                  <a:gdLst/>
                  <a:ahLst/>
                  <a:cxnLst/>
                  <a:rect l="l" t="t" r="r" b="b"/>
                  <a:pathLst>
                    <a:path w="11009" h="4671" fill="none" extrusionOk="0">
                      <a:moveTo>
                        <a:pt x="0" y="1"/>
                      </a:moveTo>
                      <a:lnTo>
                        <a:pt x="11008" y="4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 name="Google Shape;4937;p75">
                <a:extLst>
                  <a:ext uri="{FF2B5EF4-FFF2-40B4-BE49-F238E27FC236}">
                    <a16:creationId xmlns:a16="http://schemas.microsoft.com/office/drawing/2014/main" id="{169C8463-0F22-4C85-AA6E-BB84D0B17BDA}"/>
                  </a:ext>
                </a:extLst>
              </p:cNvPr>
              <p:cNvGrpSpPr/>
              <p:nvPr/>
            </p:nvGrpSpPr>
            <p:grpSpPr>
              <a:xfrm>
                <a:off x="4538164" y="3342061"/>
                <a:ext cx="37776" cy="32380"/>
                <a:chOff x="4538164" y="3342061"/>
                <a:chExt cx="37776" cy="32380"/>
              </a:xfrm>
            </p:grpSpPr>
            <p:sp>
              <p:nvSpPr>
                <p:cNvPr id="707" name="Google Shape;4938;p75">
                  <a:extLst>
                    <a:ext uri="{FF2B5EF4-FFF2-40B4-BE49-F238E27FC236}">
                      <a16:creationId xmlns:a16="http://schemas.microsoft.com/office/drawing/2014/main" id="{C036161C-3AFA-41E2-AC0B-5768A67D65ED}"/>
                    </a:ext>
                  </a:extLst>
                </p:cNvPr>
                <p:cNvSpPr/>
                <p:nvPr/>
              </p:nvSpPr>
              <p:spPr>
                <a:xfrm>
                  <a:off x="4538164" y="3342061"/>
                  <a:ext cx="37776" cy="32380"/>
                </a:xfrm>
                <a:custGeom>
                  <a:avLst/>
                  <a:gdLst/>
                  <a:ahLst/>
                  <a:cxnLst/>
                  <a:rect l="l" t="t" r="r" b="b"/>
                  <a:pathLst>
                    <a:path w="4803" h="4117" extrusionOk="0">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4939;p75">
                  <a:extLst>
                    <a:ext uri="{FF2B5EF4-FFF2-40B4-BE49-F238E27FC236}">
                      <a16:creationId xmlns:a16="http://schemas.microsoft.com/office/drawing/2014/main" id="{8A6ABAC4-2846-4BD8-A9C7-8606976F8452}"/>
                    </a:ext>
                  </a:extLst>
                </p:cNvPr>
                <p:cNvSpPr/>
                <p:nvPr/>
              </p:nvSpPr>
              <p:spPr>
                <a:xfrm>
                  <a:off x="4553194" y="3351790"/>
                  <a:ext cx="13040" cy="13040"/>
                </a:xfrm>
                <a:custGeom>
                  <a:avLst/>
                  <a:gdLst/>
                  <a:ahLst/>
                  <a:cxnLst/>
                  <a:rect l="l" t="t" r="r" b="b"/>
                  <a:pathLst>
                    <a:path w="1658" h="1658" extrusionOk="0">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 name="Google Shape;4940;p75">
                <a:extLst>
                  <a:ext uri="{FF2B5EF4-FFF2-40B4-BE49-F238E27FC236}">
                    <a16:creationId xmlns:a16="http://schemas.microsoft.com/office/drawing/2014/main" id="{2A13775C-3127-46B6-9282-85265F95C137}"/>
                  </a:ext>
                </a:extLst>
              </p:cNvPr>
              <p:cNvGrpSpPr/>
              <p:nvPr/>
            </p:nvGrpSpPr>
            <p:grpSpPr>
              <a:xfrm>
                <a:off x="4271383" y="3194742"/>
                <a:ext cx="37783" cy="32420"/>
                <a:chOff x="4271383" y="3194742"/>
                <a:chExt cx="37783" cy="32420"/>
              </a:xfrm>
            </p:grpSpPr>
            <p:sp>
              <p:nvSpPr>
                <p:cNvPr id="705" name="Google Shape;4941;p75">
                  <a:extLst>
                    <a:ext uri="{FF2B5EF4-FFF2-40B4-BE49-F238E27FC236}">
                      <a16:creationId xmlns:a16="http://schemas.microsoft.com/office/drawing/2014/main" id="{19699953-11C2-4987-9A48-6721E9F361EB}"/>
                    </a:ext>
                  </a:extLst>
                </p:cNvPr>
                <p:cNvSpPr/>
                <p:nvPr/>
              </p:nvSpPr>
              <p:spPr>
                <a:xfrm>
                  <a:off x="4271383" y="3194742"/>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4942;p75">
                  <a:extLst>
                    <a:ext uri="{FF2B5EF4-FFF2-40B4-BE49-F238E27FC236}">
                      <a16:creationId xmlns:a16="http://schemas.microsoft.com/office/drawing/2014/main" id="{A4FC7422-1D8B-44E7-844F-ED9B478A0027}"/>
                    </a:ext>
                  </a:extLst>
                </p:cNvPr>
                <p:cNvSpPr/>
                <p:nvPr/>
              </p:nvSpPr>
              <p:spPr>
                <a:xfrm>
                  <a:off x="4286516" y="3204416"/>
                  <a:ext cx="13040" cy="13040"/>
                </a:xfrm>
                <a:custGeom>
                  <a:avLst/>
                  <a:gdLst/>
                  <a:ahLst/>
                  <a:cxnLst/>
                  <a:rect l="l" t="t" r="r" b="b"/>
                  <a:pathLst>
                    <a:path w="1658" h="1658" extrusionOk="0">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 name="Google Shape;4943;p75">
                <a:extLst>
                  <a:ext uri="{FF2B5EF4-FFF2-40B4-BE49-F238E27FC236}">
                    <a16:creationId xmlns:a16="http://schemas.microsoft.com/office/drawing/2014/main" id="{5D0877A1-B8A9-4DEA-86AB-65981B5810CE}"/>
                  </a:ext>
                </a:extLst>
              </p:cNvPr>
              <p:cNvGrpSpPr/>
              <p:nvPr/>
            </p:nvGrpSpPr>
            <p:grpSpPr>
              <a:xfrm>
                <a:off x="4284416" y="3084058"/>
                <a:ext cx="37783" cy="32357"/>
                <a:chOff x="4284416" y="3084058"/>
                <a:chExt cx="37783" cy="32357"/>
              </a:xfrm>
            </p:grpSpPr>
            <p:sp>
              <p:nvSpPr>
                <p:cNvPr id="703" name="Google Shape;4944;p75">
                  <a:extLst>
                    <a:ext uri="{FF2B5EF4-FFF2-40B4-BE49-F238E27FC236}">
                      <a16:creationId xmlns:a16="http://schemas.microsoft.com/office/drawing/2014/main" id="{14A96D42-AB6E-436F-9D00-D99FDF60D3F6}"/>
                    </a:ext>
                  </a:extLst>
                </p:cNvPr>
                <p:cNvSpPr/>
                <p:nvPr/>
              </p:nvSpPr>
              <p:spPr>
                <a:xfrm>
                  <a:off x="4284416" y="3084058"/>
                  <a:ext cx="37783" cy="32357"/>
                </a:xfrm>
                <a:custGeom>
                  <a:avLst/>
                  <a:gdLst/>
                  <a:ahLst/>
                  <a:cxnLst/>
                  <a:rect l="l" t="t" r="r" b="b"/>
                  <a:pathLst>
                    <a:path w="4804" h="4114"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4945;p75">
                  <a:extLst>
                    <a:ext uri="{FF2B5EF4-FFF2-40B4-BE49-F238E27FC236}">
                      <a16:creationId xmlns:a16="http://schemas.microsoft.com/office/drawing/2014/main" id="{2129DCDA-EBC2-4C31-81B5-ED4F9BD529B2}"/>
                    </a:ext>
                  </a:extLst>
                </p:cNvPr>
                <p:cNvSpPr/>
                <p:nvPr/>
              </p:nvSpPr>
              <p:spPr>
                <a:xfrm>
                  <a:off x="4299548" y="3093763"/>
                  <a:ext cx="13040" cy="13048"/>
                </a:xfrm>
                <a:custGeom>
                  <a:avLst/>
                  <a:gdLst/>
                  <a:ahLst/>
                  <a:cxnLst/>
                  <a:rect l="l" t="t" r="r" b="b"/>
                  <a:pathLst>
                    <a:path w="1658" h="1659" extrusionOk="0">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 name="Google Shape;4946;p75">
                <a:extLst>
                  <a:ext uri="{FF2B5EF4-FFF2-40B4-BE49-F238E27FC236}">
                    <a16:creationId xmlns:a16="http://schemas.microsoft.com/office/drawing/2014/main" id="{75221509-A758-4E9D-9038-C6952BAB14E3}"/>
                  </a:ext>
                </a:extLst>
              </p:cNvPr>
              <p:cNvGrpSpPr/>
              <p:nvPr/>
            </p:nvGrpSpPr>
            <p:grpSpPr>
              <a:xfrm>
                <a:off x="4478697" y="3297561"/>
                <a:ext cx="37776" cy="32451"/>
                <a:chOff x="4478697" y="3297561"/>
                <a:chExt cx="37776" cy="32451"/>
              </a:xfrm>
            </p:grpSpPr>
            <p:sp>
              <p:nvSpPr>
                <p:cNvPr id="701" name="Google Shape;4947;p75">
                  <a:extLst>
                    <a:ext uri="{FF2B5EF4-FFF2-40B4-BE49-F238E27FC236}">
                      <a16:creationId xmlns:a16="http://schemas.microsoft.com/office/drawing/2014/main" id="{21113177-6597-4C4F-B7F3-6A0AE28E41E4}"/>
                    </a:ext>
                  </a:extLst>
                </p:cNvPr>
                <p:cNvSpPr/>
                <p:nvPr/>
              </p:nvSpPr>
              <p:spPr>
                <a:xfrm>
                  <a:off x="4478697" y="3297561"/>
                  <a:ext cx="37776" cy="32451"/>
                </a:xfrm>
                <a:custGeom>
                  <a:avLst/>
                  <a:gdLst/>
                  <a:ahLst/>
                  <a:cxnLst/>
                  <a:rect l="l" t="t" r="r" b="b"/>
                  <a:pathLst>
                    <a:path w="4803" h="4126" extrusionOk="0">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4948;p75">
                  <a:extLst>
                    <a:ext uri="{FF2B5EF4-FFF2-40B4-BE49-F238E27FC236}">
                      <a16:creationId xmlns:a16="http://schemas.microsoft.com/office/drawing/2014/main" id="{EA40E617-9CFD-4A94-A403-FB4D893F2DF7}"/>
                    </a:ext>
                  </a:extLst>
                </p:cNvPr>
                <p:cNvSpPr/>
                <p:nvPr/>
              </p:nvSpPr>
              <p:spPr>
                <a:xfrm>
                  <a:off x="4493727" y="3307361"/>
                  <a:ext cx="13048" cy="13040"/>
                </a:xfrm>
                <a:custGeom>
                  <a:avLst/>
                  <a:gdLst/>
                  <a:ahLst/>
                  <a:cxnLst/>
                  <a:rect l="l" t="t" r="r" b="b"/>
                  <a:pathLst>
                    <a:path w="1659" h="1658" extrusionOk="0">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 name="Google Shape;4949;p75">
                <a:extLst>
                  <a:ext uri="{FF2B5EF4-FFF2-40B4-BE49-F238E27FC236}">
                    <a16:creationId xmlns:a16="http://schemas.microsoft.com/office/drawing/2014/main" id="{E5C8497E-9E8B-4F52-A52E-F211914F5FB1}"/>
                  </a:ext>
                </a:extLst>
              </p:cNvPr>
              <p:cNvGrpSpPr/>
              <p:nvPr/>
            </p:nvGrpSpPr>
            <p:grpSpPr>
              <a:xfrm>
                <a:off x="4411813" y="3331711"/>
                <a:ext cx="37776" cy="32451"/>
                <a:chOff x="4411813" y="3331711"/>
                <a:chExt cx="37776" cy="32451"/>
              </a:xfrm>
            </p:grpSpPr>
            <p:sp>
              <p:nvSpPr>
                <p:cNvPr id="699" name="Google Shape;4950;p75">
                  <a:extLst>
                    <a:ext uri="{FF2B5EF4-FFF2-40B4-BE49-F238E27FC236}">
                      <a16:creationId xmlns:a16="http://schemas.microsoft.com/office/drawing/2014/main" id="{E4BDFF0A-F40C-4544-956B-097F7FD0C639}"/>
                    </a:ext>
                  </a:extLst>
                </p:cNvPr>
                <p:cNvSpPr/>
                <p:nvPr/>
              </p:nvSpPr>
              <p:spPr>
                <a:xfrm>
                  <a:off x="4411813" y="3331711"/>
                  <a:ext cx="37776" cy="32451"/>
                </a:xfrm>
                <a:custGeom>
                  <a:avLst/>
                  <a:gdLst/>
                  <a:ahLst/>
                  <a:cxnLst/>
                  <a:rect l="l" t="t" r="r" b="b"/>
                  <a:pathLst>
                    <a:path w="4803" h="4126" extrusionOk="0">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4951;p75">
                  <a:extLst>
                    <a:ext uri="{FF2B5EF4-FFF2-40B4-BE49-F238E27FC236}">
                      <a16:creationId xmlns:a16="http://schemas.microsoft.com/office/drawing/2014/main" id="{B181291A-A52C-4486-ABE2-6D141B202DE4}"/>
                    </a:ext>
                  </a:extLst>
                </p:cNvPr>
                <p:cNvSpPr/>
                <p:nvPr/>
              </p:nvSpPr>
              <p:spPr>
                <a:xfrm>
                  <a:off x="4426937" y="3341416"/>
                  <a:ext cx="13048" cy="13048"/>
                </a:xfrm>
                <a:custGeom>
                  <a:avLst/>
                  <a:gdLst/>
                  <a:ahLst/>
                  <a:cxnLst/>
                  <a:rect l="l" t="t" r="r" b="b"/>
                  <a:pathLst>
                    <a:path w="1659" h="1659" extrusionOk="0">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 name="Google Shape;4952;p75">
                <a:extLst>
                  <a:ext uri="{FF2B5EF4-FFF2-40B4-BE49-F238E27FC236}">
                    <a16:creationId xmlns:a16="http://schemas.microsoft.com/office/drawing/2014/main" id="{6A5C769F-B312-4096-917E-94FDD0D31C74}"/>
                  </a:ext>
                </a:extLst>
              </p:cNvPr>
              <p:cNvGrpSpPr/>
              <p:nvPr/>
            </p:nvGrpSpPr>
            <p:grpSpPr>
              <a:xfrm>
                <a:off x="4337984" y="3375188"/>
                <a:ext cx="37776" cy="32357"/>
                <a:chOff x="4337984" y="3375188"/>
                <a:chExt cx="37776" cy="32357"/>
              </a:xfrm>
            </p:grpSpPr>
            <p:sp>
              <p:nvSpPr>
                <p:cNvPr id="697" name="Google Shape;4953;p75">
                  <a:extLst>
                    <a:ext uri="{FF2B5EF4-FFF2-40B4-BE49-F238E27FC236}">
                      <a16:creationId xmlns:a16="http://schemas.microsoft.com/office/drawing/2014/main" id="{2BD1CDB6-41A1-48E6-95EA-0001A0B5640D}"/>
                    </a:ext>
                  </a:extLst>
                </p:cNvPr>
                <p:cNvSpPr/>
                <p:nvPr/>
              </p:nvSpPr>
              <p:spPr>
                <a:xfrm>
                  <a:off x="4337984" y="3375188"/>
                  <a:ext cx="37776" cy="32357"/>
                </a:xfrm>
                <a:custGeom>
                  <a:avLst/>
                  <a:gdLst/>
                  <a:ahLst/>
                  <a:cxnLst/>
                  <a:rect l="l" t="t" r="r" b="b"/>
                  <a:pathLst>
                    <a:path w="4803" h="4114" extrusionOk="0">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4954;p75">
                  <a:extLst>
                    <a:ext uri="{FF2B5EF4-FFF2-40B4-BE49-F238E27FC236}">
                      <a16:creationId xmlns:a16="http://schemas.microsoft.com/office/drawing/2014/main" id="{F9CDDE81-F56B-4A01-99AB-78ACF92E6FE1}"/>
                    </a:ext>
                  </a:extLst>
                </p:cNvPr>
                <p:cNvSpPr/>
                <p:nvPr/>
              </p:nvSpPr>
              <p:spPr>
                <a:xfrm>
                  <a:off x="4353108" y="3384894"/>
                  <a:ext cx="13048" cy="13048"/>
                </a:xfrm>
                <a:custGeom>
                  <a:avLst/>
                  <a:gdLst/>
                  <a:ahLst/>
                  <a:cxnLst/>
                  <a:rect l="l" t="t" r="r" b="b"/>
                  <a:pathLst>
                    <a:path w="1659" h="1659" extrusionOk="0">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 name="Google Shape;4955;p75">
                <a:extLst>
                  <a:ext uri="{FF2B5EF4-FFF2-40B4-BE49-F238E27FC236}">
                    <a16:creationId xmlns:a16="http://schemas.microsoft.com/office/drawing/2014/main" id="{94554032-AED2-407B-A5B2-49113DAB1AD2}"/>
                  </a:ext>
                </a:extLst>
              </p:cNvPr>
              <p:cNvGrpSpPr/>
              <p:nvPr/>
            </p:nvGrpSpPr>
            <p:grpSpPr>
              <a:xfrm>
                <a:off x="4494867" y="3090530"/>
                <a:ext cx="37878" cy="32451"/>
                <a:chOff x="4494867" y="3090530"/>
                <a:chExt cx="37878" cy="32451"/>
              </a:xfrm>
            </p:grpSpPr>
            <p:sp>
              <p:nvSpPr>
                <p:cNvPr id="695" name="Google Shape;4956;p75">
                  <a:extLst>
                    <a:ext uri="{FF2B5EF4-FFF2-40B4-BE49-F238E27FC236}">
                      <a16:creationId xmlns:a16="http://schemas.microsoft.com/office/drawing/2014/main" id="{B692CF0D-A4BD-43A7-A46B-1FBA3BD6315D}"/>
                    </a:ext>
                  </a:extLst>
                </p:cNvPr>
                <p:cNvSpPr/>
                <p:nvPr/>
              </p:nvSpPr>
              <p:spPr>
                <a:xfrm>
                  <a:off x="4494867" y="3090530"/>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4957;p75">
                  <a:extLst>
                    <a:ext uri="{FF2B5EF4-FFF2-40B4-BE49-F238E27FC236}">
                      <a16:creationId xmlns:a16="http://schemas.microsoft.com/office/drawing/2014/main" id="{48B5BF6E-AE7C-4248-B5A4-23E4273066C3}"/>
                    </a:ext>
                  </a:extLst>
                </p:cNvPr>
                <p:cNvSpPr/>
                <p:nvPr/>
              </p:nvSpPr>
              <p:spPr>
                <a:xfrm>
                  <a:off x="4510000" y="3100236"/>
                  <a:ext cx="13040" cy="13040"/>
                </a:xfrm>
                <a:custGeom>
                  <a:avLst/>
                  <a:gdLst/>
                  <a:ahLst/>
                  <a:cxnLst/>
                  <a:rect l="l" t="t" r="r" b="b"/>
                  <a:pathLst>
                    <a:path w="1658" h="1658" extrusionOk="0">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 name="Google Shape;4958;p75">
                <a:extLst>
                  <a:ext uri="{FF2B5EF4-FFF2-40B4-BE49-F238E27FC236}">
                    <a16:creationId xmlns:a16="http://schemas.microsoft.com/office/drawing/2014/main" id="{C0B51081-189B-4D10-980B-FF45B3726657}"/>
                  </a:ext>
                </a:extLst>
              </p:cNvPr>
              <p:cNvGrpSpPr/>
              <p:nvPr/>
            </p:nvGrpSpPr>
            <p:grpSpPr>
              <a:xfrm>
                <a:off x="4525124" y="3207774"/>
                <a:ext cx="37783" cy="32420"/>
                <a:chOff x="4525124" y="3207774"/>
                <a:chExt cx="37783" cy="32420"/>
              </a:xfrm>
            </p:grpSpPr>
            <p:sp>
              <p:nvSpPr>
                <p:cNvPr id="693" name="Google Shape;4959;p75">
                  <a:extLst>
                    <a:ext uri="{FF2B5EF4-FFF2-40B4-BE49-F238E27FC236}">
                      <a16:creationId xmlns:a16="http://schemas.microsoft.com/office/drawing/2014/main" id="{09FC5519-FD61-4308-BE48-1BA65439C26E}"/>
                    </a:ext>
                  </a:extLst>
                </p:cNvPr>
                <p:cNvSpPr/>
                <p:nvPr/>
              </p:nvSpPr>
              <p:spPr>
                <a:xfrm>
                  <a:off x="4525124" y="3207774"/>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4960;p75">
                  <a:extLst>
                    <a:ext uri="{FF2B5EF4-FFF2-40B4-BE49-F238E27FC236}">
                      <a16:creationId xmlns:a16="http://schemas.microsoft.com/office/drawing/2014/main" id="{E7F416E9-BA38-49EF-93BA-6CC3D46DEC9B}"/>
                    </a:ext>
                  </a:extLst>
                </p:cNvPr>
                <p:cNvSpPr/>
                <p:nvPr/>
              </p:nvSpPr>
              <p:spPr>
                <a:xfrm>
                  <a:off x="4540256" y="3217448"/>
                  <a:ext cx="13040" cy="13040"/>
                </a:xfrm>
                <a:custGeom>
                  <a:avLst/>
                  <a:gdLst/>
                  <a:ahLst/>
                  <a:cxnLst/>
                  <a:rect l="l" t="t" r="r" b="b"/>
                  <a:pathLst>
                    <a:path w="1658" h="1658" extrusionOk="0">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 name="Google Shape;4961;p75">
                <a:extLst>
                  <a:ext uri="{FF2B5EF4-FFF2-40B4-BE49-F238E27FC236}">
                    <a16:creationId xmlns:a16="http://schemas.microsoft.com/office/drawing/2014/main" id="{22625124-C5EB-4E24-99F9-E88D7226A90C}"/>
                  </a:ext>
                </a:extLst>
              </p:cNvPr>
              <p:cNvGrpSpPr/>
              <p:nvPr/>
            </p:nvGrpSpPr>
            <p:grpSpPr>
              <a:xfrm>
                <a:off x="4440544" y="3176479"/>
                <a:ext cx="31499" cy="26898"/>
                <a:chOff x="4440544" y="3176479"/>
                <a:chExt cx="31499" cy="26898"/>
              </a:xfrm>
            </p:grpSpPr>
            <p:sp>
              <p:nvSpPr>
                <p:cNvPr id="691" name="Google Shape;4962;p75">
                  <a:extLst>
                    <a:ext uri="{FF2B5EF4-FFF2-40B4-BE49-F238E27FC236}">
                      <a16:creationId xmlns:a16="http://schemas.microsoft.com/office/drawing/2014/main" id="{D24A2337-8E5F-4A8E-8794-A2C9964D8BF7}"/>
                    </a:ext>
                  </a:extLst>
                </p:cNvPr>
                <p:cNvSpPr/>
                <p:nvPr/>
              </p:nvSpPr>
              <p:spPr>
                <a:xfrm>
                  <a:off x="4440544" y="3176479"/>
                  <a:ext cx="31499" cy="26898"/>
                </a:xfrm>
                <a:custGeom>
                  <a:avLst/>
                  <a:gdLst/>
                  <a:ahLst/>
                  <a:cxnLst/>
                  <a:rect l="l" t="t" r="r" b="b"/>
                  <a:pathLst>
                    <a:path w="4005" h="3420" extrusionOk="0">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4963;p75">
                  <a:extLst>
                    <a:ext uri="{FF2B5EF4-FFF2-40B4-BE49-F238E27FC236}">
                      <a16:creationId xmlns:a16="http://schemas.microsoft.com/office/drawing/2014/main" id="{B2253685-16A3-46E3-963B-EA54B3477CFA}"/>
                    </a:ext>
                  </a:extLst>
                </p:cNvPr>
                <p:cNvSpPr/>
                <p:nvPr/>
              </p:nvSpPr>
              <p:spPr>
                <a:xfrm>
                  <a:off x="4454724" y="3186145"/>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 name="Google Shape;4964;p75">
                <a:extLst>
                  <a:ext uri="{FF2B5EF4-FFF2-40B4-BE49-F238E27FC236}">
                    <a16:creationId xmlns:a16="http://schemas.microsoft.com/office/drawing/2014/main" id="{B04D635E-E7FD-46F9-A062-6CD25450E67C}"/>
                  </a:ext>
                </a:extLst>
              </p:cNvPr>
              <p:cNvGrpSpPr/>
              <p:nvPr/>
            </p:nvGrpSpPr>
            <p:grpSpPr>
              <a:xfrm>
                <a:off x="4350545" y="3156400"/>
                <a:ext cx="31405" cy="27001"/>
                <a:chOff x="4350545" y="3156400"/>
                <a:chExt cx="31405" cy="27001"/>
              </a:xfrm>
            </p:grpSpPr>
            <p:sp>
              <p:nvSpPr>
                <p:cNvPr id="689" name="Google Shape;4965;p75">
                  <a:extLst>
                    <a:ext uri="{FF2B5EF4-FFF2-40B4-BE49-F238E27FC236}">
                      <a16:creationId xmlns:a16="http://schemas.microsoft.com/office/drawing/2014/main" id="{3A2DC1C4-4DAF-4F42-B37F-EBA874E84C87}"/>
                    </a:ext>
                  </a:extLst>
                </p:cNvPr>
                <p:cNvSpPr/>
                <p:nvPr/>
              </p:nvSpPr>
              <p:spPr>
                <a:xfrm>
                  <a:off x="4350545" y="3156400"/>
                  <a:ext cx="31405" cy="27001"/>
                </a:xfrm>
                <a:custGeom>
                  <a:avLst/>
                  <a:gdLst/>
                  <a:ahLst/>
                  <a:cxnLst/>
                  <a:rect l="l" t="t" r="r" b="b"/>
                  <a:pathLst>
                    <a:path w="3993" h="3433" extrusionOk="0">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4966;p75">
                  <a:extLst>
                    <a:ext uri="{FF2B5EF4-FFF2-40B4-BE49-F238E27FC236}">
                      <a16:creationId xmlns:a16="http://schemas.microsoft.com/office/drawing/2014/main" id="{27CC0D52-1CEB-4166-A249-67E69576CA25}"/>
                    </a:ext>
                  </a:extLst>
                </p:cNvPr>
                <p:cNvSpPr/>
                <p:nvPr/>
              </p:nvSpPr>
              <p:spPr>
                <a:xfrm>
                  <a:off x="4364717" y="3166074"/>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 name="Google Shape;4967;p75">
                <a:extLst>
                  <a:ext uri="{FF2B5EF4-FFF2-40B4-BE49-F238E27FC236}">
                    <a16:creationId xmlns:a16="http://schemas.microsoft.com/office/drawing/2014/main" id="{C1E6BAA6-735C-45F4-AA11-D172E1D6EE4B}"/>
                  </a:ext>
                </a:extLst>
              </p:cNvPr>
              <p:cNvGrpSpPr/>
              <p:nvPr/>
            </p:nvGrpSpPr>
            <p:grpSpPr>
              <a:xfrm>
                <a:off x="4376703" y="3255058"/>
                <a:ext cx="31405" cy="27001"/>
                <a:chOff x="4376703" y="3255058"/>
                <a:chExt cx="31405" cy="27001"/>
              </a:xfrm>
            </p:grpSpPr>
            <p:sp>
              <p:nvSpPr>
                <p:cNvPr id="687" name="Google Shape;4968;p75">
                  <a:extLst>
                    <a:ext uri="{FF2B5EF4-FFF2-40B4-BE49-F238E27FC236}">
                      <a16:creationId xmlns:a16="http://schemas.microsoft.com/office/drawing/2014/main" id="{6A24A0C7-74E9-4D16-9FC7-C777075E6DDB}"/>
                    </a:ext>
                  </a:extLst>
                </p:cNvPr>
                <p:cNvSpPr/>
                <p:nvPr/>
              </p:nvSpPr>
              <p:spPr>
                <a:xfrm>
                  <a:off x="4376703" y="3255058"/>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4969;p75">
                  <a:extLst>
                    <a:ext uri="{FF2B5EF4-FFF2-40B4-BE49-F238E27FC236}">
                      <a16:creationId xmlns:a16="http://schemas.microsoft.com/office/drawing/2014/main" id="{8D64A08D-4CDD-4D97-B4A4-E0D81915A541}"/>
                    </a:ext>
                  </a:extLst>
                </p:cNvPr>
                <p:cNvSpPr/>
                <p:nvPr/>
              </p:nvSpPr>
              <p:spPr>
                <a:xfrm>
                  <a:off x="4390884" y="3264732"/>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 name="Google Shape;4970;p75">
                <a:extLst>
                  <a:ext uri="{FF2B5EF4-FFF2-40B4-BE49-F238E27FC236}">
                    <a16:creationId xmlns:a16="http://schemas.microsoft.com/office/drawing/2014/main" id="{67FF3E17-14E7-4910-A817-CB8F46FAF681}"/>
                  </a:ext>
                </a:extLst>
              </p:cNvPr>
              <p:cNvGrpSpPr/>
              <p:nvPr/>
            </p:nvGrpSpPr>
            <p:grpSpPr>
              <a:xfrm>
                <a:off x="4331322" y="3283656"/>
                <a:ext cx="31405" cy="26945"/>
                <a:chOff x="4331322" y="3283656"/>
                <a:chExt cx="31405" cy="26945"/>
              </a:xfrm>
            </p:grpSpPr>
            <p:sp>
              <p:nvSpPr>
                <p:cNvPr id="685" name="Google Shape;4971;p75">
                  <a:extLst>
                    <a:ext uri="{FF2B5EF4-FFF2-40B4-BE49-F238E27FC236}">
                      <a16:creationId xmlns:a16="http://schemas.microsoft.com/office/drawing/2014/main" id="{7B7727C1-7357-4738-9CB4-89D965427323}"/>
                    </a:ext>
                  </a:extLst>
                </p:cNvPr>
                <p:cNvSpPr/>
                <p:nvPr/>
              </p:nvSpPr>
              <p:spPr>
                <a:xfrm>
                  <a:off x="4331322" y="3283656"/>
                  <a:ext cx="31405" cy="26945"/>
                </a:xfrm>
                <a:custGeom>
                  <a:avLst/>
                  <a:gdLst/>
                  <a:ahLst/>
                  <a:cxnLst/>
                  <a:rect l="l" t="t" r="r" b="b"/>
                  <a:pathLst>
                    <a:path w="3993" h="3426" extrusionOk="0">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4972;p75">
                  <a:extLst>
                    <a:ext uri="{FF2B5EF4-FFF2-40B4-BE49-F238E27FC236}">
                      <a16:creationId xmlns:a16="http://schemas.microsoft.com/office/drawing/2014/main" id="{21DD70BB-FAB0-44C4-AF3B-BCC6735591BA}"/>
                    </a:ext>
                  </a:extLst>
                </p:cNvPr>
                <p:cNvSpPr/>
                <p:nvPr/>
              </p:nvSpPr>
              <p:spPr>
                <a:xfrm>
                  <a:off x="4345503" y="3293274"/>
                  <a:ext cx="7613" cy="7621"/>
                </a:xfrm>
                <a:custGeom>
                  <a:avLst/>
                  <a:gdLst/>
                  <a:ahLst/>
                  <a:cxnLst/>
                  <a:rect l="l" t="t" r="r" b="b"/>
                  <a:pathLst>
                    <a:path w="968" h="969" extrusionOk="0">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 name="Google Shape;4973;p75">
                <a:extLst>
                  <a:ext uri="{FF2B5EF4-FFF2-40B4-BE49-F238E27FC236}">
                    <a16:creationId xmlns:a16="http://schemas.microsoft.com/office/drawing/2014/main" id="{27E950AB-E511-4BB8-869D-2B782AB0791F}"/>
                  </a:ext>
                </a:extLst>
              </p:cNvPr>
              <p:cNvGrpSpPr/>
              <p:nvPr/>
            </p:nvGrpSpPr>
            <p:grpSpPr>
              <a:xfrm>
                <a:off x="4380510" y="3065882"/>
                <a:ext cx="31405" cy="26938"/>
                <a:chOff x="4380510" y="3065882"/>
                <a:chExt cx="31405" cy="26938"/>
              </a:xfrm>
            </p:grpSpPr>
            <p:sp>
              <p:nvSpPr>
                <p:cNvPr id="683" name="Google Shape;4974;p75">
                  <a:extLst>
                    <a:ext uri="{FF2B5EF4-FFF2-40B4-BE49-F238E27FC236}">
                      <a16:creationId xmlns:a16="http://schemas.microsoft.com/office/drawing/2014/main" id="{528EAF0D-B8B2-4F35-B1BE-FCE1F7F2B096}"/>
                    </a:ext>
                  </a:extLst>
                </p:cNvPr>
                <p:cNvSpPr/>
                <p:nvPr/>
              </p:nvSpPr>
              <p:spPr>
                <a:xfrm>
                  <a:off x="4380510" y="3065882"/>
                  <a:ext cx="31405" cy="26938"/>
                </a:xfrm>
                <a:custGeom>
                  <a:avLst/>
                  <a:gdLst/>
                  <a:ahLst/>
                  <a:cxnLst/>
                  <a:rect l="l" t="t" r="r" b="b"/>
                  <a:pathLst>
                    <a:path w="3993" h="3425" extrusionOk="0">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4975;p75">
                  <a:extLst>
                    <a:ext uri="{FF2B5EF4-FFF2-40B4-BE49-F238E27FC236}">
                      <a16:creationId xmlns:a16="http://schemas.microsoft.com/office/drawing/2014/main" id="{82A9670C-5EDD-42AE-BA7E-4525BF218A64}"/>
                    </a:ext>
                  </a:extLst>
                </p:cNvPr>
                <p:cNvSpPr/>
                <p:nvPr/>
              </p:nvSpPr>
              <p:spPr>
                <a:xfrm>
                  <a:off x="4393354" y="3075500"/>
                  <a:ext cx="8950" cy="7676"/>
                </a:xfrm>
                <a:custGeom>
                  <a:avLst/>
                  <a:gdLst/>
                  <a:ahLst/>
                  <a:cxnLst/>
                  <a:rect l="l" t="t" r="r" b="b"/>
                  <a:pathLst>
                    <a:path w="1138" h="976" extrusionOk="0">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 name="Google Shape;4976;p75">
              <a:extLst>
                <a:ext uri="{FF2B5EF4-FFF2-40B4-BE49-F238E27FC236}">
                  <a16:creationId xmlns:a16="http://schemas.microsoft.com/office/drawing/2014/main" id="{93B128E0-C325-403B-89CB-5E1975F318AE}"/>
                </a:ext>
              </a:extLst>
            </p:cNvPr>
            <p:cNvGrpSpPr/>
            <p:nvPr/>
          </p:nvGrpSpPr>
          <p:grpSpPr>
            <a:xfrm>
              <a:off x="4558998" y="3188237"/>
              <a:ext cx="1280131" cy="1052746"/>
              <a:chOff x="4558998" y="3188237"/>
              <a:chExt cx="1280131" cy="1052746"/>
            </a:xfrm>
          </p:grpSpPr>
          <p:sp>
            <p:nvSpPr>
              <p:cNvPr id="249" name="Google Shape;4977;p75">
                <a:extLst>
                  <a:ext uri="{FF2B5EF4-FFF2-40B4-BE49-F238E27FC236}">
                    <a16:creationId xmlns:a16="http://schemas.microsoft.com/office/drawing/2014/main" id="{57413C55-6A7A-4498-8788-2772BD184CF0}"/>
                  </a:ext>
                </a:extLst>
              </p:cNvPr>
              <p:cNvSpPr/>
              <p:nvPr/>
            </p:nvSpPr>
            <p:spPr>
              <a:xfrm>
                <a:off x="4916156" y="3750813"/>
                <a:ext cx="8" cy="8"/>
              </a:xfrm>
              <a:custGeom>
                <a:avLst/>
                <a:gdLst/>
                <a:ahLst/>
                <a:cxnLst/>
                <a:rect l="l" t="t" r="r" b="b"/>
                <a:pathLst>
                  <a:path w="1" h="1" fill="none" extrusionOk="0">
                    <a:moveTo>
                      <a:pt x="0" y="0"/>
                    </a:move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0" name="Google Shape;4978;p75">
                <a:extLst>
                  <a:ext uri="{FF2B5EF4-FFF2-40B4-BE49-F238E27FC236}">
                    <a16:creationId xmlns:a16="http://schemas.microsoft.com/office/drawing/2014/main" id="{43D92730-7C4C-419D-BC74-2DD08CC7CAB1}"/>
                  </a:ext>
                </a:extLst>
              </p:cNvPr>
              <p:cNvGrpSpPr/>
              <p:nvPr/>
            </p:nvGrpSpPr>
            <p:grpSpPr>
              <a:xfrm>
                <a:off x="4579164" y="3203653"/>
                <a:ext cx="1244833" cy="1020397"/>
                <a:chOff x="4579164" y="3203653"/>
                <a:chExt cx="1244833" cy="1020397"/>
              </a:xfrm>
            </p:grpSpPr>
            <p:sp>
              <p:nvSpPr>
                <p:cNvPr id="568" name="Google Shape;4979;p75">
                  <a:extLst>
                    <a:ext uri="{FF2B5EF4-FFF2-40B4-BE49-F238E27FC236}">
                      <a16:creationId xmlns:a16="http://schemas.microsoft.com/office/drawing/2014/main" id="{AE56E79D-1755-4F55-9DE6-034375598281}"/>
                    </a:ext>
                  </a:extLst>
                </p:cNvPr>
                <p:cNvSpPr/>
                <p:nvPr/>
              </p:nvSpPr>
              <p:spPr>
                <a:xfrm>
                  <a:off x="5490144" y="3482892"/>
                  <a:ext cx="58995" cy="4955"/>
                </a:xfrm>
                <a:custGeom>
                  <a:avLst/>
                  <a:gdLst/>
                  <a:ahLst/>
                  <a:cxnLst/>
                  <a:rect l="l" t="t" r="r" b="b"/>
                  <a:pathLst>
                    <a:path w="7501" h="630" fill="none" extrusionOk="0">
                      <a:moveTo>
                        <a:pt x="0" y="630"/>
                      </a:moveTo>
                      <a:lnTo>
                        <a:pt x="750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4980;p75">
                  <a:extLst>
                    <a:ext uri="{FF2B5EF4-FFF2-40B4-BE49-F238E27FC236}">
                      <a16:creationId xmlns:a16="http://schemas.microsoft.com/office/drawing/2014/main" id="{67B03D0F-0DED-4422-AE7D-C98B90CE259C}"/>
                    </a:ext>
                  </a:extLst>
                </p:cNvPr>
                <p:cNvSpPr/>
                <p:nvPr/>
              </p:nvSpPr>
              <p:spPr>
                <a:xfrm>
                  <a:off x="5490616" y="3482892"/>
                  <a:ext cx="66137" cy="77360"/>
                </a:xfrm>
                <a:custGeom>
                  <a:avLst/>
                  <a:gdLst/>
                  <a:ahLst/>
                  <a:cxnLst/>
                  <a:rect l="l" t="t" r="r" b="b"/>
                  <a:pathLst>
                    <a:path w="8409" h="9836" fill="none" extrusionOk="0">
                      <a:moveTo>
                        <a:pt x="1" y="1"/>
                      </a:moveTo>
                      <a:lnTo>
                        <a:pt x="8408" y="98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0" name="Google Shape;4981;p75">
                  <a:extLst>
                    <a:ext uri="{FF2B5EF4-FFF2-40B4-BE49-F238E27FC236}">
                      <a16:creationId xmlns:a16="http://schemas.microsoft.com/office/drawing/2014/main" id="{33FA039B-7B43-4963-82FE-8E2BE5C40E4F}"/>
                    </a:ext>
                  </a:extLst>
                </p:cNvPr>
                <p:cNvGrpSpPr/>
                <p:nvPr/>
              </p:nvGrpSpPr>
              <p:grpSpPr>
                <a:xfrm>
                  <a:off x="4579164" y="3203653"/>
                  <a:ext cx="1244833" cy="1020397"/>
                  <a:chOff x="4579164" y="3203653"/>
                  <a:chExt cx="1244833" cy="1020397"/>
                </a:xfrm>
              </p:grpSpPr>
              <p:sp>
                <p:nvSpPr>
                  <p:cNvPr id="571" name="Google Shape;4982;p75">
                    <a:extLst>
                      <a:ext uri="{FF2B5EF4-FFF2-40B4-BE49-F238E27FC236}">
                        <a16:creationId xmlns:a16="http://schemas.microsoft.com/office/drawing/2014/main" id="{66BE2629-37D6-4725-8CF9-7A26159E7F73}"/>
                      </a:ext>
                    </a:extLst>
                  </p:cNvPr>
                  <p:cNvSpPr/>
                  <p:nvPr/>
                </p:nvSpPr>
                <p:spPr>
                  <a:xfrm>
                    <a:off x="4787909" y="3833395"/>
                    <a:ext cx="69267" cy="22266"/>
                  </a:xfrm>
                  <a:custGeom>
                    <a:avLst/>
                    <a:gdLst/>
                    <a:ahLst/>
                    <a:cxnLst/>
                    <a:rect l="l" t="t" r="r" b="b"/>
                    <a:pathLst>
                      <a:path w="8807" h="2831" fill="none" extrusionOk="0">
                        <a:moveTo>
                          <a:pt x="8806" y="0"/>
                        </a:moveTo>
                        <a:lnTo>
                          <a:pt x="0" y="283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4983;p75">
                    <a:extLst>
                      <a:ext uri="{FF2B5EF4-FFF2-40B4-BE49-F238E27FC236}">
                        <a16:creationId xmlns:a16="http://schemas.microsoft.com/office/drawing/2014/main" id="{C0A3F736-0693-42ED-B527-7168351F6945}"/>
                      </a:ext>
                    </a:extLst>
                  </p:cNvPr>
                  <p:cNvSpPr/>
                  <p:nvPr/>
                </p:nvSpPr>
                <p:spPr>
                  <a:xfrm>
                    <a:off x="4857263" y="3819695"/>
                    <a:ext cx="69936" cy="14181"/>
                  </a:xfrm>
                  <a:custGeom>
                    <a:avLst/>
                    <a:gdLst/>
                    <a:ahLst/>
                    <a:cxnLst/>
                    <a:rect l="l" t="t" r="r" b="b"/>
                    <a:pathLst>
                      <a:path w="8892" h="1803" fill="none" extrusionOk="0">
                        <a:moveTo>
                          <a:pt x="1" y="1803"/>
                        </a:moveTo>
                        <a:lnTo>
                          <a:pt x="889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3" name="Google Shape;4984;p75">
                    <a:extLst>
                      <a:ext uri="{FF2B5EF4-FFF2-40B4-BE49-F238E27FC236}">
                        <a16:creationId xmlns:a16="http://schemas.microsoft.com/office/drawing/2014/main" id="{561F02F6-119B-4DF7-AB7C-C6CFC94A09A5}"/>
                      </a:ext>
                    </a:extLst>
                  </p:cNvPr>
                  <p:cNvGrpSpPr/>
                  <p:nvPr/>
                </p:nvGrpSpPr>
                <p:grpSpPr>
                  <a:xfrm>
                    <a:off x="4579164" y="3203653"/>
                    <a:ext cx="1244833" cy="1020397"/>
                    <a:chOff x="4579164" y="3203653"/>
                    <a:chExt cx="1244833" cy="1020397"/>
                  </a:xfrm>
                </p:grpSpPr>
                <p:sp>
                  <p:nvSpPr>
                    <p:cNvPr id="574" name="Google Shape;4985;p75">
                      <a:extLst>
                        <a:ext uri="{FF2B5EF4-FFF2-40B4-BE49-F238E27FC236}">
                          <a16:creationId xmlns:a16="http://schemas.microsoft.com/office/drawing/2014/main" id="{49217E78-CBDC-4F49-A574-E803E8CC6195}"/>
                        </a:ext>
                      </a:extLst>
                    </p:cNvPr>
                    <p:cNvSpPr/>
                    <p:nvPr/>
                  </p:nvSpPr>
                  <p:spPr>
                    <a:xfrm>
                      <a:off x="4930329" y="3363965"/>
                      <a:ext cx="23894" cy="102764"/>
                    </a:xfrm>
                    <a:custGeom>
                      <a:avLst/>
                      <a:gdLst/>
                      <a:ahLst/>
                      <a:cxnLst/>
                      <a:rect l="l" t="t" r="r" b="b"/>
                      <a:pathLst>
                        <a:path w="3038" h="13066" fill="none" extrusionOk="0">
                          <a:moveTo>
                            <a:pt x="3037" y="13065"/>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4986;p75">
                      <a:extLst>
                        <a:ext uri="{FF2B5EF4-FFF2-40B4-BE49-F238E27FC236}">
                          <a16:creationId xmlns:a16="http://schemas.microsoft.com/office/drawing/2014/main" id="{7F9FC034-7822-4EE4-9C49-407FFA9B3E3A}"/>
                        </a:ext>
                      </a:extLst>
                    </p:cNvPr>
                    <p:cNvSpPr/>
                    <p:nvPr/>
                  </p:nvSpPr>
                  <p:spPr>
                    <a:xfrm>
                      <a:off x="4849846" y="3385948"/>
                      <a:ext cx="104085" cy="79256"/>
                    </a:xfrm>
                    <a:custGeom>
                      <a:avLst/>
                      <a:gdLst/>
                      <a:ahLst/>
                      <a:cxnLst/>
                      <a:rect l="l" t="t" r="r" b="b"/>
                      <a:pathLst>
                        <a:path w="13234" h="10077" fill="none" extrusionOk="0">
                          <a:moveTo>
                            <a:pt x="0" y="0"/>
                          </a:moveTo>
                          <a:lnTo>
                            <a:pt x="13234"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4987;p75">
                      <a:extLst>
                        <a:ext uri="{FF2B5EF4-FFF2-40B4-BE49-F238E27FC236}">
                          <a16:creationId xmlns:a16="http://schemas.microsoft.com/office/drawing/2014/main" id="{6A5154AB-F885-42A0-8B00-AAEA4BBEAB74}"/>
                        </a:ext>
                      </a:extLst>
                    </p:cNvPr>
                    <p:cNvSpPr/>
                    <p:nvPr/>
                  </p:nvSpPr>
                  <p:spPr>
                    <a:xfrm>
                      <a:off x="4849650" y="3306598"/>
                      <a:ext cx="45869" cy="79358"/>
                    </a:xfrm>
                    <a:custGeom>
                      <a:avLst/>
                      <a:gdLst/>
                      <a:ahLst/>
                      <a:cxnLst/>
                      <a:rect l="l" t="t" r="r" b="b"/>
                      <a:pathLst>
                        <a:path w="5832" h="10090" fill="none" extrusionOk="0">
                          <a:moveTo>
                            <a:pt x="5831" y="0"/>
                          </a:moveTo>
                          <a:lnTo>
                            <a:pt x="1"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4988;p75">
                      <a:extLst>
                        <a:ext uri="{FF2B5EF4-FFF2-40B4-BE49-F238E27FC236}">
                          <a16:creationId xmlns:a16="http://schemas.microsoft.com/office/drawing/2014/main" id="{C7B924E7-EF55-4CEA-A94B-F5175028D50E}"/>
                        </a:ext>
                      </a:extLst>
                    </p:cNvPr>
                    <p:cNvSpPr/>
                    <p:nvPr/>
                  </p:nvSpPr>
                  <p:spPr>
                    <a:xfrm>
                      <a:off x="4849650" y="3361299"/>
                      <a:ext cx="84305" cy="24657"/>
                    </a:xfrm>
                    <a:custGeom>
                      <a:avLst/>
                      <a:gdLst/>
                      <a:ahLst/>
                      <a:cxnLst/>
                      <a:rect l="l" t="t" r="r" b="b"/>
                      <a:pathLst>
                        <a:path w="10719" h="3135" fill="none" extrusionOk="0">
                          <a:moveTo>
                            <a:pt x="1" y="3134"/>
                          </a:moveTo>
                          <a:lnTo>
                            <a:pt x="107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4989;p75">
                      <a:extLst>
                        <a:ext uri="{FF2B5EF4-FFF2-40B4-BE49-F238E27FC236}">
                          <a16:creationId xmlns:a16="http://schemas.microsoft.com/office/drawing/2014/main" id="{8F2BA622-E19E-4CD0-9BEA-7EC0783AFB94}"/>
                        </a:ext>
                      </a:extLst>
                    </p:cNvPr>
                    <p:cNvSpPr/>
                    <p:nvPr/>
                  </p:nvSpPr>
                  <p:spPr>
                    <a:xfrm>
                      <a:off x="4789616" y="3306598"/>
                      <a:ext cx="19702" cy="54709"/>
                    </a:xfrm>
                    <a:custGeom>
                      <a:avLst/>
                      <a:gdLst/>
                      <a:ahLst/>
                      <a:cxnLst/>
                      <a:rect l="l" t="t" r="r" b="b"/>
                      <a:pathLst>
                        <a:path w="2505" h="6956" fill="none" extrusionOk="0">
                          <a:moveTo>
                            <a:pt x="2505" y="6956"/>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4990;p75">
                      <a:extLst>
                        <a:ext uri="{FF2B5EF4-FFF2-40B4-BE49-F238E27FC236}">
                          <a16:creationId xmlns:a16="http://schemas.microsoft.com/office/drawing/2014/main" id="{13FB0E03-CBFA-47C4-BDF0-94B70895A369}"/>
                        </a:ext>
                      </a:extLst>
                    </p:cNvPr>
                    <p:cNvSpPr/>
                    <p:nvPr/>
                  </p:nvSpPr>
                  <p:spPr>
                    <a:xfrm>
                      <a:off x="4738242" y="3357500"/>
                      <a:ext cx="74883" cy="10280"/>
                    </a:xfrm>
                    <a:custGeom>
                      <a:avLst/>
                      <a:gdLst/>
                      <a:ahLst/>
                      <a:cxnLst/>
                      <a:rect l="l" t="t" r="r" b="b"/>
                      <a:pathLst>
                        <a:path w="9521" h="1307" fill="none" extrusionOk="0">
                          <a:moveTo>
                            <a:pt x="1" y="1307"/>
                          </a:moveTo>
                          <a:lnTo>
                            <a:pt x="952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4991;p75">
                      <a:extLst>
                        <a:ext uri="{FF2B5EF4-FFF2-40B4-BE49-F238E27FC236}">
                          <a16:creationId xmlns:a16="http://schemas.microsoft.com/office/drawing/2014/main" id="{D39E4908-A384-4B38-909A-BB637274194A}"/>
                        </a:ext>
                      </a:extLst>
                    </p:cNvPr>
                    <p:cNvSpPr/>
                    <p:nvPr/>
                  </p:nvSpPr>
                  <p:spPr>
                    <a:xfrm>
                      <a:off x="4710274" y="3357500"/>
                      <a:ext cx="99044" cy="63557"/>
                    </a:xfrm>
                    <a:custGeom>
                      <a:avLst/>
                      <a:gdLst/>
                      <a:ahLst/>
                      <a:cxnLst/>
                      <a:rect l="l" t="t" r="r" b="b"/>
                      <a:pathLst>
                        <a:path w="12593" h="8081" fill="none" extrusionOk="0">
                          <a:moveTo>
                            <a:pt x="0" y="8081"/>
                          </a:moveTo>
                          <a:lnTo>
                            <a:pt x="1259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4992;p75">
                      <a:extLst>
                        <a:ext uri="{FF2B5EF4-FFF2-40B4-BE49-F238E27FC236}">
                          <a16:creationId xmlns:a16="http://schemas.microsoft.com/office/drawing/2014/main" id="{05746DAA-DE3F-481E-9B8C-4DC52A5C724B}"/>
                        </a:ext>
                      </a:extLst>
                    </p:cNvPr>
                    <p:cNvSpPr/>
                    <p:nvPr/>
                  </p:nvSpPr>
                  <p:spPr>
                    <a:xfrm>
                      <a:off x="4809310" y="3306598"/>
                      <a:ext cx="87443" cy="50910"/>
                    </a:xfrm>
                    <a:custGeom>
                      <a:avLst/>
                      <a:gdLst/>
                      <a:ahLst/>
                      <a:cxnLst/>
                      <a:rect l="l" t="t" r="r" b="b"/>
                      <a:pathLst>
                        <a:path w="11118" h="6473" fill="none" extrusionOk="0">
                          <a:moveTo>
                            <a:pt x="1" y="6472"/>
                          </a:moveTo>
                          <a:lnTo>
                            <a:pt x="1111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2" name="Google Shape;4993;p75">
                      <a:extLst>
                        <a:ext uri="{FF2B5EF4-FFF2-40B4-BE49-F238E27FC236}">
                          <a16:creationId xmlns:a16="http://schemas.microsoft.com/office/drawing/2014/main" id="{80B8992F-B1D5-4375-94FC-49DF50250D82}"/>
                        </a:ext>
                      </a:extLst>
                    </p:cNvPr>
                    <p:cNvGrpSpPr/>
                    <p:nvPr/>
                  </p:nvGrpSpPr>
                  <p:grpSpPr>
                    <a:xfrm>
                      <a:off x="4579164" y="3203653"/>
                      <a:ext cx="1244833" cy="1020397"/>
                      <a:chOff x="4579164" y="3203653"/>
                      <a:chExt cx="1244833" cy="1020397"/>
                    </a:xfrm>
                  </p:grpSpPr>
                  <p:sp>
                    <p:nvSpPr>
                      <p:cNvPr id="583" name="Google Shape;4994;p75">
                        <a:extLst>
                          <a:ext uri="{FF2B5EF4-FFF2-40B4-BE49-F238E27FC236}">
                            <a16:creationId xmlns:a16="http://schemas.microsoft.com/office/drawing/2014/main" id="{4C6968B0-661F-4085-80D9-B8F16155F781}"/>
                          </a:ext>
                        </a:extLst>
                      </p:cNvPr>
                      <p:cNvSpPr/>
                      <p:nvPr/>
                    </p:nvSpPr>
                    <p:spPr>
                      <a:xfrm>
                        <a:off x="4617986" y="3614284"/>
                        <a:ext cx="53002" cy="21031"/>
                      </a:xfrm>
                      <a:custGeom>
                        <a:avLst/>
                        <a:gdLst/>
                        <a:ahLst/>
                        <a:cxnLst/>
                        <a:rect l="l" t="t" r="r" b="b"/>
                        <a:pathLst>
                          <a:path w="6739" h="2674" fill="none" extrusionOk="0">
                            <a:moveTo>
                              <a:pt x="0" y="0"/>
                            </a:moveTo>
                            <a:lnTo>
                              <a:pt x="6738" y="267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4995;p75">
                        <a:extLst>
                          <a:ext uri="{FF2B5EF4-FFF2-40B4-BE49-F238E27FC236}">
                            <a16:creationId xmlns:a16="http://schemas.microsoft.com/office/drawing/2014/main" id="{EEF2C2AC-D8E7-47FC-A05A-401002D39FE1}"/>
                          </a:ext>
                        </a:extLst>
                      </p:cNvPr>
                      <p:cNvSpPr/>
                      <p:nvPr/>
                    </p:nvSpPr>
                    <p:spPr>
                      <a:xfrm>
                        <a:off x="4624545" y="3589069"/>
                        <a:ext cx="43682" cy="63180"/>
                      </a:xfrm>
                      <a:custGeom>
                        <a:avLst/>
                        <a:gdLst/>
                        <a:ahLst/>
                        <a:cxnLst/>
                        <a:rect l="l" t="t" r="r" b="b"/>
                        <a:pathLst>
                          <a:path w="5554" h="8033" fill="none" extrusionOk="0">
                            <a:moveTo>
                              <a:pt x="1" y="8033"/>
                            </a:moveTo>
                            <a:lnTo>
                              <a:pt x="555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4996;p75">
                        <a:extLst>
                          <a:ext uri="{FF2B5EF4-FFF2-40B4-BE49-F238E27FC236}">
                            <a16:creationId xmlns:a16="http://schemas.microsoft.com/office/drawing/2014/main" id="{7D069A6B-534D-4CBB-BFFD-DCCAD0083F88}"/>
                          </a:ext>
                        </a:extLst>
                      </p:cNvPr>
                      <p:cNvSpPr/>
                      <p:nvPr/>
                    </p:nvSpPr>
                    <p:spPr>
                      <a:xfrm>
                        <a:off x="4668220" y="3517907"/>
                        <a:ext cx="112178" cy="71170"/>
                      </a:xfrm>
                      <a:custGeom>
                        <a:avLst/>
                        <a:gdLst/>
                        <a:ahLst/>
                        <a:cxnLst/>
                        <a:rect l="l" t="t" r="r" b="b"/>
                        <a:pathLst>
                          <a:path w="14263" h="9049" fill="none" extrusionOk="0">
                            <a:moveTo>
                              <a:pt x="0" y="9049"/>
                            </a:moveTo>
                            <a:lnTo>
                              <a:pt x="1426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4997;p75">
                        <a:extLst>
                          <a:ext uri="{FF2B5EF4-FFF2-40B4-BE49-F238E27FC236}">
                            <a16:creationId xmlns:a16="http://schemas.microsoft.com/office/drawing/2014/main" id="{B30BAFD4-3CE3-4005-9F48-B865349859C5}"/>
                          </a:ext>
                        </a:extLst>
                      </p:cNvPr>
                      <p:cNvSpPr/>
                      <p:nvPr/>
                    </p:nvSpPr>
                    <p:spPr>
                      <a:xfrm>
                        <a:off x="4706562" y="3516766"/>
                        <a:ext cx="77455" cy="79924"/>
                      </a:xfrm>
                      <a:custGeom>
                        <a:avLst/>
                        <a:gdLst/>
                        <a:ahLst/>
                        <a:cxnLst/>
                        <a:rect l="l" t="t" r="r" b="b"/>
                        <a:pathLst>
                          <a:path w="9848" h="10162" fill="none" extrusionOk="0">
                            <a:moveTo>
                              <a:pt x="0" y="10161"/>
                            </a:moveTo>
                            <a:lnTo>
                              <a:pt x="98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4998;p75">
                        <a:extLst>
                          <a:ext uri="{FF2B5EF4-FFF2-40B4-BE49-F238E27FC236}">
                            <a16:creationId xmlns:a16="http://schemas.microsoft.com/office/drawing/2014/main" id="{2F959E24-AE28-4280-99BD-6F636A043625}"/>
                          </a:ext>
                        </a:extLst>
                      </p:cNvPr>
                      <p:cNvSpPr/>
                      <p:nvPr/>
                    </p:nvSpPr>
                    <p:spPr>
                      <a:xfrm>
                        <a:off x="4763646" y="3516766"/>
                        <a:ext cx="20370" cy="52806"/>
                      </a:xfrm>
                      <a:custGeom>
                        <a:avLst/>
                        <a:gdLst/>
                        <a:ahLst/>
                        <a:cxnLst/>
                        <a:rect l="l" t="t" r="r" b="b"/>
                        <a:pathLst>
                          <a:path w="2590" h="6714" fill="none" extrusionOk="0">
                            <a:moveTo>
                              <a:pt x="0" y="6714"/>
                            </a:moveTo>
                            <a:lnTo>
                              <a:pt x="25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4999;p75">
                        <a:extLst>
                          <a:ext uri="{FF2B5EF4-FFF2-40B4-BE49-F238E27FC236}">
                            <a16:creationId xmlns:a16="http://schemas.microsoft.com/office/drawing/2014/main" id="{8E18E1F3-F28C-4F81-AB8E-132452FCB8A6}"/>
                          </a:ext>
                        </a:extLst>
                      </p:cNvPr>
                      <p:cNvSpPr/>
                      <p:nvPr/>
                    </p:nvSpPr>
                    <p:spPr>
                      <a:xfrm>
                        <a:off x="4783151" y="3520565"/>
                        <a:ext cx="45861" cy="97432"/>
                      </a:xfrm>
                      <a:custGeom>
                        <a:avLst/>
                        <a:gdLst/>
                        <a:ahLst/>
                        <a:cxnLst/>
                        <a:rect l="l" t="t" r="r" b="b"/>
                        <a:pathLst>
                          <a:path w="5831" h="12388" fill="none" extrusionOk="0">
                            <a:moveTo>
                              <a:pt x="5831" y="1238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000;p75">
                        <a:extLst>
                          <a:ext uri="{FF2B5EF4-FFF2-40B4-BE49-F238E27FC236}">
                            <a16:creationId xmlns:a16="http://schemas.microsoft.com/office/drawing/2014/main" id="{4BDDA1E5-2ED9-4958-BE00-E476779825A5}"/>
                          </a:ext>
                        </a:extLst>
                      </p:cNvPr>
                      <p:cNvSpPr/>
                      <p:nvPr/>
                    </p:nvSpPr>
                    <p:spPr>
                      <a:xfrm>
                        <a:off x="4738242" y="3483175"/>
                        <a:ext cx="44917" cy="37398"/>
                      </a:xfrm>
                      <a:custGeom>
                        <a:avLst/>
                        <a:gdLst/>
                        <a:ahLst/>
                        <a:cxnLst/>
                        <a:rect l="l" t="t" r="r" b="b"/>
                        <a:pathLst>
                          <a:path w="5711" h="4755" fill="none" extrusionOk="0">
                            <a:moveTo>
                              <a:pt x="1" y="1"/>
                            </a:moveTo>
                            <a:lnTo>
                              <a:pt x="5710" y="475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001;p75">
                        <a:extLst>
                          <a:ext uri="{FF2B5EF4-FFF2-40B4-BE49-F238E27FC236}">
                            <a16:creationId xmlns:a16="http://schemas.microsoft.com/office/drawing/2014/main" id="{60A13C55-6163-4A1D-B698-FAF0419AA0CD}"/>
                          </a:ext>
                        </a:extLst>
                      </p:cNvPr>
                      <p:cNvSpPr/>
                      <p:nvPr/>
                    </p:nvSpPr>
                    <p:spPr>
                      <a:xfrm>
                        <a:off x="4704941" y="3501823"/>
                        <a:ext cx="78217" cy="18750"/>
                      </a:xfrm>
                      <a:custGeom>
                        <a:avLst/>
                        <a:gdLst/>
                        <a:ahLst/>
                        <a:cxnLst/>
                        <a:rect l="l" t="t" r="r" b="b"/>
                        <a:pathLst>
                          <a:path w="9945" h="2384" fill="none" extrusionOk="0">
                            <a:moveTo>
                              <a:pt x="1" y="1"/>
                            </a:moveTo>
                            <a:lnTo>
                              <a:pt x="9944" y="238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002;p75">
                        <a:extLst>
                          <a:ext uri="{FF2B5EF4-FFF2-40B4-BE49-F238E27FC236}">
                            <a16:creationId xmlns:a16="http://schemas.microsoft.com/office/drawing/2014/main" id="{FFE7A223-E71B-4FAF-80DA-D09D301D0E11}"/>
                          </a:ext>
                        </a:extLst>
                      </p:cNvPr>
                      <p:cNvSpPr/>
                      <p:nvPr/>
                    </p:nvSpPr>
                    <p:spPr>
                      <a:xfrm>
                        <a:off x="4668220" y="3520565"/>
                        <a:ext cx="115796" cy="19324"/>
                      </a:xfrm>
                      <a:custGeom>
                        <a:avLst/>
                        <a:gdLst/>
                        <a:ahLst/>
                        <a:cxnLst/>
                        <a:rect l="l" t="t" r="r" b="b"/>
                        <a:pathLst>
                          <a:path w="14723" h="2457" fill="none" extrusionOk="0">
                            <a:moveTo>
                              <a:pt x="0" y="2457"/>
                            </a:moveTo>
                            <a:lnTo>
                              <a:pt x="1472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003;p75">
                        <a:extLst>
                          <a:ext uri="{FF2B5EF4-FFF2-40B4-BE49-F238E27FC236}">
                            <a16:creationId xmlns:a16="http://schemas.microsoft.com/office/drawing/2014/main" id="{076ABE10-28D2-45A5-8DAD-8995FE9EFEFD}"/>
                          </a:ext>
                        </a:extLst>
                      </p:cNvPr>
                      <p:cNvSpPr/>
                      <p:nvPr/>
                    </p:nvSpPr>
                    <p:spPr>
                      <a:xfrm>
                        <a:off x="4813117" y="3462915"/>
                        <a:ext cx="40347" cy="51193"/>
                      </a:xfrm>
                      <a:custGeom>
                        <a:avLst/>
                        <a:gdLst/>
                        <a:ahLst/>
                        <a:cxnLst/>
                        <a:rect l="l" t="t" r="r" b="b"/>
                        <a:pathLst>
                          <a:path w="5130" h="6509" fill="none" extrusionOk="0">
                            <a:moveTo>
                              <a:pt x="5130" y="6508"/>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004;p75">
                        <a:extLst>
                          <a:ext uri="{FF2B5EF4-FFF2-40B4-BE49-F238E27FC236}">
                            <a16:creationId xmlns:a16="http://schemas.microsoft.com/office/drawing/2014/main" id="{54717C44-1CB7-4B7C-9E62-27AD39E4F4F8}"/>
                          </a:ext>
                        </a:extLst>
                      </p:cNvPr>
                      <p:cNvSpPr/>
                      <p:nvPr/>
                    </p:nvSpPr>
                    <p:spPr>
                      <a:xfrm>
                        <a:off x="4787807" y="3462915"/>
                        <a:ext cx="25317" cy="55000"/>
                      </a:xfrm>
                      <a:custGeom>
                        <a:avLst/>
                        <a:gdLst/>
                        <a:ahLst/>
                        <a:cxnLst/>
                        <a:rect l="l" t="t" r="r" b="b"/>
                        <a:pathLst>
                          <a:path w="3219" h="6993" fill="none" extrusionOk="0">
                            <a:moveTo>
                              <a:pt x="1" y="6992"/>
                            </a:moveTo>
                            <a:lnTo>
                              <a:pt x="321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005;p75">
                        <a:extLst>
                          <a:ext uri="{FF2B5EF4-FFF2-40B4-BE49-F238E27FC236}">
                            <a16:creationId xmlns:a16="http://schemas.microsoft.com/office/drawing/2014/main" id="{26F4F85C-0C48-450F-B40D-A14223B9198E}"/>
                          </a:ext>
                        </a:extLst>
                      </p:cNvPr>
                      <p:cNvSpPr/>
                      <p:nvPr/>
                    </p:nvSpPr>
                    <p:spPr>
                      <a:xfrm>
                        <a:off x="4781342" y="3514100"/>
                        <a:ext cx="72311" cy="6953"/>
                      </a:xfrm>
                      <a:custGeom>
                        <a:avLst/>
                        <a:gdLst/>
                        <a:ahLst/>
                        <a:cxnLst/>
                        <a:rect l="l" t="t" r="r" b="b"/>
                        <a:pathLst>
                          <a:path w="9194" h="884" fill="none" extrusionOk="0">
                            <a:moveTo>
                              <a:pt x="0" y="883"/>
                            </a:moveTo>
                            <a:lnTo>
                              <a:pt x="91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006;p75">
                        <a:extLst>
                          <a:ext uri="{FF2B5EF4-FFF2-40B4-BE49-F238E27FC236}">
                            <a16:creationId xmlns:a16="http://schemas.microsoft.com/office/drawing/2014/main" id="{FE7261BF-729B-4739-83F8-D2E5DA94DE0D}"/>
                          </a:ext>
                        </a:extLst>
                      </p:cNvPr>
                      <p:cNvSpPr/>
                      <p:nvPr/>
                    </p:nvSpPr>
                    <p:spPr>
                      <a:xfrm>
                        <a:off x="4853645" y="3514100"/>
                        <a:ext cx="26175" cy="59184"/>
                      </a:xfrm>
                      <a:custGeom>
                        <a:avLst/>
                        <a:gdLst/>
                        <a:ahLst/>
                        <a:cxnLst/>
                        <a:rect l="l" t="t" r="r" b="b"/>
                        <a:pathLst>
                          <a:path w="3328" h="7525" fill="none" extrusionOk="0">
                            <a:moveTo>
                              <a:pt x="1" y="0"/>
                            </a:moveTo>
                            <a:lnTo>
                              <a:pt x="3328" y="75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007;p75">
                        <a:extLst>
                          <a:ext uri="{FF2B5EF4-FFF2-40B4-BE49-F238E27FC236}">
                            <a16:creationId xmlns:a16="http://schemas.microsoft.com/office/drawing/2014/main" id="{5A2C8DC1-D0AF-4F3B-BF72-1079B6CBE45C}"/>
                          </a:ext>
                        </a:extLst>
                      </p:cNvPr>
                      <p:cNvSpPr/>
                      <p:nvPr/>
                    </p:nvSpPr>
                    <p:spPr>
                      <a:xfrm>
                        <a:off x="4827392" y="3514100"/>
                        <a:ext cx="26261" cy="100381"/>
                      </a:xfrm>
                      <a:custGeom>
                        <a:avLst/>
                        <a:gdLst/>
                        <a:ahLst/>
                        <a:cxnLst/>
                        <a:rect l="l" t="t" r="r" b="b"/>
                        <a:pathLst>
                          <a:path w="3339" h="12763" fill="none" extrusionOk="0">
                            <a:moveTo>
                              <a:pt x="3339" y="0"/>
                            </a:moveTo>
                            <a:lnTo>
                              <a:pt x="0" y="127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7" name="Google Shape;5008;p75">
                        <a:extLst>
                          <a:ext uri="{FF2B5EF4-FFF2-40B4-BE49-F238E27FC236}">
                            <a16:creationId xmlns:a16="http://schemas.microsoft.com/office/drawing/2014/main" id="{84273102-5AB8-476C-B2E1-52BD49EA6A29}"/>
                          </a:ext>
                        </a:extLst>
                      </p:cNvPr>
                      <p:cNvGrpSpPr/>
                      <p:nvPr/>
                    </p:nvGrpSpPr>
                    <p:grpSpPr>
                      <a:xfrm>
                        <a:off x="4579164" y="3203653"/>
                        <a:ext cx="1244833" cy="1020397"/>
                        <a:chOff x="4579164" y="3203653"/>
                        <a:chExt cx="1244833" cy="1020397"/>
                      </a:xfrm>
                    </p:grpSpPr>
                    <p:sp>
                      <p:nvSpPr>
                        <p:cNvPr id="598" name="Google Shape;5009;p75">
                          <a:extLst>
                            <a:ext uri="{FF2B5EF4-FFF2-40B4-BE49-F238E27FC236}">
                              <a16:creationId xmlns:a16="http://schemas.microsoft.com/office/drawing/2014/main" id="{1E92E85B-FFB4-4CEA-9929-32F823F871E8}"/>
                            </a:ext>
                          </a:extLst>
                        </p:cNvPr>
                        <p:cNvSpPr/>
                        <p:nvPr/>
                      </p:nvSpPr>
                      <p:spPr>
                        <a:xfrm>
                          <a:off x="4879812" y="3466721"/>
                          <a:ext cx="74411" cy="106563"/>
                        </a:xfrm>
                        <a:custGeom>
                          <a:avLst/>
                          <a:gdLst/>
                          <a:ahLst/>
                          <a:cxnLst/>
                          <a:rect l="l" t="t" r="r" b="b"/>
                          <a:pathLst>
                            <a:path w="9461" h="13549" fill="none" extrusionOk="0">
                              <a:moveTo>
                                <a:pt x="1" y="13549"/>
                              </a:moveTo>
                              <a:lnTo>
                                <a:pt x="946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010;p75">
                          <a:extLst>
                            <a:ext uri="{FF2B5EF4-FFF2-40B4-BE49-F238E27FC236}">
                              <a16:creationId xmlns:a16="http://schemas.microsoft.com/office/drawing/2014/main" id="{D75239A0-03D2-46F2-A75D-91355ECFBEE9}"/>
                            </a:ext>
                          </a:extLst>
                        </p:cNvPr>
                        <p:cNvSpPr/>
                        <p:nvPr/>
                      </p:nvSpPr>
                      <p:spPr>
                        <a:xfrm>
                          <a:off x="4954215" y="3408017"/>
                          <a:ext cx="105989" cy="58712"/>
                        </a:xfrm>
                        <a:custGeom>
                          <a:avLst/>
                          <a:gdLst/>
                          <a:ahLst/>
                          <a:cxnLst/>
                          <a:rect l="l" t="t" r="r" b="b"/>
                          <a:pathLst>
                            <a:path w="13476" h="7465" fill="none" extrusionOk="0">
                              <a:moveTo>
                                <a:pt x="0" y="7464"/>
                              </a:moveTo>
                              <a:lnTo>
                                <a:pt x="1347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5011;p75">
                          <a:extLst>
                            <a:ext uri="{FF2B5EF4-FFF2-40B4-BE49-F238E27FC236}">
                              <a16:creationId xmlns:a16="http://schemas.microsoft.com/office/drawing/2014/main" id="{147855FC-2478-4DD1-909B-B4C263D82E8C}"/>
                            </a:ext>
                          </a:extLst>
                        </p:cNvPr>
                        <p:cNvSpPr/>
                        <p:nvPr/>
                      </p:nvSpPr>
                      <p:spPr>
                        <a:xfrm>
                          <a:off x="4953924" y="3465195"/>
                          <a:ext cx="119792" cy="54811"/>
                        </a:xfrm>
                        <a:custGeom>
                          <a:avLst/>
                          <a:gdLst/>
                          <a:ahLst/>
                          <a:cxnLst/>
                          <a:rect l="l" t="t" r="r" b="b"/>
                          <a:pathLst>
                            <a:path w="15231" h="6969" fill="none" extrusionOk="0">
                              <a:moveTo>
                                <a:pt x="1" y="1"/>
                              </a:moveTo>
                              <a:lnTo>
                                <a:pt x="15231" y="696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5012;p75">
                          <a:extLst>
                            <a:ext uri="{FF2B5EF4-FFF2-40B4-BE49-F238E27FC236}">
                              <a16:creationId xmlns:a16="http://schemas.microsoft.com/office/drawing/2014/main" id="{91C1A50A-B0A3-444C-A702-54D0508C0690}"/>
                            </a:ext>
                          </a:extLst>
                        </p:cNvPr>
                        <p:cNvSpPr/>
                        <p:nvPr/>
                      </p:nvSpPr>
                      <p:spPr>
                        <a:xfrm>
                          <a:off x="5073708" y="3521045"/>
                          <a:ext cx="26938" cy="71839"/>
                        </a:xfrm>
                        <a:custGeom>
                          <a:avLst/>
                          <a:gdLst/>
                          <a:ahLst/>
                          <a:cxnLst/>
                          <a:rect l="l" t="t" r="r" b="b"/>
                          <a:pathLst>
                            <a:path w="3425" h="9134" fill="none" extrusionOk="0">
                              <a:moveTo>
                                <a:pt x="1" y="0"/>
                              </a:moveTo>
                              <a:lnTo>
                                <a:pt x="3424" y="913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5013;p75">
                          <a:extLst>
                            <a:ext uri="{FF2B5EF4-FFF2-40B4-BE49-F238E27FC236}">
                              <a16:creationId xmlns:a16="http://schemas.microsoft.com/office/drawing/2014/main" id="{6C907C66-F125-4905-9040-87FFB1999733}"/>
                            </a:ext>
                          </a:extLst>
                        </p:cNvPr>
                        <p:cNvSpPr/>
                        <p:nvPr/>
                      </p:nvSpPr>
                      <p:spPr>
                        <a:xfrm>
                          <a:off x="5100637" y="3586309"/>
                          <a:ext cx="26741" cy="81167"/>
                        </a:xfrm>
                        <a:custGeom>
                          <a:avLst/>
                          <a:gdLst/>
                          <a:ahLst/>
                          <a:cxnLst/>
                          <a:rect l="l" t="t" r="r" b="b"/>
                          <a:pathLst>
                            <a:path w="3400" h="10320" fill="none" extrusionOk="0">
                              <a:moveTo>
                                <a:pt x="3399" y="1031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5014;p75">
                          <a:extLst>
                            <a:ext uri="{FF2B5EF4-FFF2-40B4-BE49-F238E27FC236}">
                              <a16:creationId xmlns:a16="http://schemas.microsoft.com/office/drawing/2014/main" id="{6A2C3C9F-C80E-4C51-A82C-78C12721457B}"/>
                            </a:ext>
                          </a:extLst>
                        </p:cNvPr>
                        <p:cNvSpPr/>
                        <p:nvPr/>
                      </p:nvSpPr>
                      <p:spPr>
                        <a:xfrm>
                          <a:off x="5088549" y="3252840"/>
                          <a:ext cx="693968" cy="520624"/>
                        </a:xfrm>
                        <a:custGeom>
                          <a:avLst/>
                          <a:gdLst/>
                          <a:ahLst/>
                          <a:cxnLst/>
                          <a:rect l="l" t="t" r="r" b="b"/>
                          <a:pathLst>
                            <a:path w="88235" h="66195" fill="none" extrusionOk="0">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5015;p75">
                          <a:extLst>
                            <a:ext uri="{FF2B5EF4-FFF2-40B4-BE49-F238E27FC236}">
                              <a16:creationId xmlns:a16="http://schemas.microsoft.com/office/drawing/2014/main" id="{8F1DB1EF-25CC-4DE3-B004-CF8197ADB490}"/>
                            </a:ext>
                          </a:extLst>
                        </p:cNvPr>
                        <p:cNvSpPr/>
                        <p:nvPr/>
                      </p:nvSpPr>
                      <p:spPr>
                        <a:xfrm>
                          <a:off x="5060203" y="3203653"/>
                          <a:ext cx="544588" cy="316354"/>
                        </a:xfrm>
                        <a:custGeom>
                          <a:avLst/>
                          <a:gdLst/>
                          <a:ahLst/>
                          <a:cxnLst/>
                          <a:rect l="l" t="t" r="r" b="b"/>
                          <a:pathLst>
                            <a:path w="69242" h="40223" fill="none" extrusionOk="0">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5016;p75">
                          <a:extLst>
                            <a:ext uri="{FF2B5EF4-FFF2-40B4-BE49-F238E27FC236}">
                              <a16:creationId xmlns:a16="http://schemas.microsoft.com/office/drawing/2014/main" id="{F24890A0-1AAE-40D0-9877-64FDAA69C4F3}"/>
                            </a:ext>
                          </a:extLst>
                        </p:cNvPr>
                        <p:cNvSpPr/>
                        <p:nvPr/>
                      </p:nvSpPr>
                      <p:spPr>
                        <a:xfrm>
                          <a:off x="5127371" y="3507533"/>
                          <a:ext cx="124739" cy="267835"/>
                        </a:xfrm>
                        <a:custGeom>
                          <a:avLst/>
                          <a:gdLst/>
                          <a:ahLst/>
                          <a:cxnLst/>
                          <a:rect l="l" t="t" r="r" b="b"/>
                          <a:pathLst>
                            <a:path w="15860" h="34054" fill="none" extrusionOk="0">
                              <a:moveTo>
                                <a:pt x="9266" y="1"/>
                              </a:moveTo>
                              <a:lnTo>
                                <a:pt x="10101" y="14396"/>
                              </a:lnTo>
                              <a:lnTo>
                                <a:pt x="15859" y="34053"/>
                              </a:lnTo>
                              <a:lnTo>
                                <a:pt x="0" y="19851"/>
                              </a:lnTo>
                              <a:lnTo>
                                <a:pt x="1234" y="336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5017;p75">
                          <a:extLst>
                            <a:ext uri="{FF2B5EF4-FFF2-40B4-BE49-F238E27FC236}">
                              <a16:creationId xmlns:a16="http://schemas.microsoft.com/office/drawing/2014/main" id="{122EF6B1-B289-44F8-98C3-C1404F2F82A4}"/>
                            </a:ext>
                          </a:extLst>
                        </p:cNvPr>
                        <p:cNvSpPr/>
                        <p:nvPr/>
                      </p:nvSpPr>
                      <p:spPr>
                        <a:xfrm>
                          <a:off x="5100637" y="3507533"/>
                          <a:ext cx="99618" cy="78784"/>
                        </a:xfrm>
                        <a:custGeom>
                          <a:avLst/>
                          <a:gdLst/>
                          <a:ahLst/>
                          <a:cxnLst/>
                          <a:rect l="l" t="t" r="r" b="b"/>
                          <a:pathLst>
                            <a:path w="12666" h="10017" fill="none" extrusionOk="0">
                              <a:moveTo>
                                <a:pt x="0" y="10017"/>
                              </a:moveTo>
                              <a:lnTo>
                                <a:pt x="1266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5018;p75">
                          <a:extLst>
                            <a:ext uri="{FF2B5EF4-FFF2-40B4-BE49-F238E27FC236}">
                              <a16:creationId xmlns:a16="http://schemas.microsoft.com/office/drawing/2014/main" id="{79158880-20B8-4AF2-96B7-DF1946F7CE39}"/>
                            </a:ext>
                          </a:extLst>
                        </p:cNvPr>
                        <p:cNvSpPr/>
                        <p:nvPr/>
                      </p:nvSpPr>
                      <p:spPr>
                        <a:xfrm>
                          <a:off x="5200248" y="3501068"/>
                          <a:ext cx="156514" cy="6473"/>
                        </a:xfrm>
                        <a:custGeom>
                          <a:avLst/>
                          <a:gdLst/>
                          <a:ahLst/>
                          <a:cxnLst/>
                          <a:rect l="l" t="t" r="r" b="b"/>
                          <a:pathLst>
                            <a:path w="19900" h="823" fill="none" extrusionOk="0">
                              <a:moveTo>
                                <a:pt x="0" y="823"/>
                              </a:moveTo>
                              <a:lnTo>
                                <a:pt x="19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5019;p75">
                          <a:extLst>
                            <a:ext uri="{FF2B5EF4-FFF2-40B4-BE49-F238E27FC236}">
                              <a16:creationId xmlns:a16="http://schemas.microsoft.com/office/drawing/2014/main" id="{62148842-6683-46CB-82AE-2B9D5EE052E9}"/>
                            </a:ext>
                          </a:extLst>
                        </p:cNvPr>
                        <p:cNvSpPr/>
                        <p:nvPr/>
                      </p:nvSpPr>
                      <p:spPr>
                        <a:xfrm>
                          <a:off x="5127371" y="3507533"/>
                          <a:ext cx="72885" cy="155853"/>
                        </a:xfrm>
                        <a:custGeom>
                          <a:avLst/>
                          <a:gdLst/>
                          <a:ahLst/>
                          <a:cxnLst/>
                          <a:rect l="l" t="t" r="r" b="b"/>
                          <a:pathLst>
                            <a:path w="9267" h="19816" fill="none" extrusionOk="0">
                              <a:moveTo>
                                <a:pt x="9266" y="1"/>
                              </a:moveTo>
                              <a:lnTo>
                                <a:pt x="0" y="1981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5020;p75">
                          <a:extLst>
                            <a:ext uri="{FF2B5EF4-FFF2-40B4-BE49-F238E27FC236}">
                              <a16:creationId xmlns:a16="http://schemas.microsoft.com/office/drawing/2014/main" id="{25191A57-3A52-4AD6-9124-4FF9342724BC}"/>
                            </a:ext>
                          </a:extLst>
                        </p:cNvPr>
                        <p:cNvSpPr/>
                        <p:nvPr/>
                      </p:nvSpPr>
                      <p:spPr>
                        <a:xfrm>
                          <a:off x="5352947" y="3384139"/>
                          <a:ext cx="126265" cy="117692"/>
                        </a:xfrm>
                        <a:custGeom>
                          <a:avLst/>
                          <a:gdLst/>
                          <a:ahLst/>
                          <a:cxnLst/>
                          <a:rect l="l" t="t" r="r" b="b"/>
                          <a:pathLst>
                            <a:path w="16054" h="14964" fill="none" extrusionOk="0">
                              <a:moveTo>
                                <a:pt x="1" y="14964"/>
                              </a:moveTo>
                              <a:lnTo>
                                <a:pt x="1605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5021;p75">
                          <a:extLst>
                            <a:ext uri="{FF2B5EF4-FFF2-40B4-BE49-F238E27FC236}">
                              <a16:creationId xmlns:a16="http://schemas.microsoft.com/office/drawing/2014/main" id="{876E262D-1D26-4737-A44A-966C5200FE0A}"/>
                            </a:ext>
                          </a:extLst>
                        </p:cNvPr>
                        <p:cNvSpPr/>
                        <p:nvPr/>
                      </p:nvSpPr>
                      <p:spPr>
                        <a:xfrm>
                          <a:off x="5356753" y="3246375"/>
                          <a:ext cx="61567" cy="254700"/>
                        </a:xfrm>
                        <a:custGeom>
                          <a:avLst/>
                          <a:gdLst/>
                          <a:ahLst/>
                          <a:cxnLst/>
                          <a:rect l="l" t="t" r="r" b="b"/>
                          <a:pathLst>
                            <a:path w="7828" h="32384" fill="none" extrusionOk="0">
                              <a:moveTo>
                                <a:pt x="1" y="32383"/>
                              </a:moveTo>
                              <a:lnTo>
                                <a:pt x="78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5022;p75">
                          <a:extLst>
                            <a:ext uri="{FF2B5EF4-FFF2-40B4-BE49-F238E27FC236}">
                              <a16:creationId xmlns:a16="http://schemas.microsoft.com/office/drawing/2014/main" id="{574D3E08-F34F-40E0-8733-253594E2F928}"/>
                            </a:ext>
                          </a:extLst>
                        </p:cNvPr>
                        <p:cNvSpPr/>
                        <p:nvPr/>
                      </p:nvSpPr>
                      <p:spPr>
                        <a:xfrm>
                          <a:off x="5352947" y="3486698"/>
                          <a:ext cx="141483" cy="10571"/>
                        </a:xfrm>
                        <a:custGeom>
                          <a:avLst/>
                          <a:gdLst/>
                          <a:ahLst/>
                          <a:cxnLst/>
                          <a:rect l="l" t="t" r="r" b="b"/>
                          <a:pathLst>
                            <a:path w="17989" h="1344" fill="none" extrusionOk="0">
                              <a:moveTo>
                                <a:pt x="1" y="1343"/>
                              </a:moveTo>
                              <a:lnTo>
                                <a:pt x="179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5023;p75">
                          <a:extLst>
                            <a:ext uri="{FF2B5EF4-FFF2-40B4-BE49-F238E27FC236}">
                              <a16:creationId xmlns:a16="http://schemas.microsoft.com/office/drawing/2014/main" id="{0CDB761A-9189-43C6-B14D-3B95444C0AFC}"/>
                            </a:ext>
                          </a:extLst>
                        </p:cNvPr>
                        <p:cNvSpPr/>
                        <p:nvPr/>
                      </p:nvSpPr>
                      <p:spPr>
                        <a:xfrm>
                          <a:off x="5353898" y="3501068"/>
                          <a:ext cx="18089" cy="136725"/>
                        </a:xfrm>
                        <a:custGeom>
                          <a:avLst/>
                          <a:gdLst/>
                          <a:ahLst/>
                          <a:cxnLst/>
                          <a:rect l="l" t="t" r="r" b="b"/>
                          <a:pathLst>
                            <a:path w="2300" h="17384" fill="none" extrusionOk="0">
                              <a:moveTo>
                                <a:pt x="1" y="0"/>
                              </a:moveTo>
                              <a:lnTo>
                                <a:pt x="2299" y="1738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5024;p75">
                          <a:extLst>
                            <a:ext uri="{FF2B5EF4-FFF2-40B4-BE49-F238E27FC236}">
                              <a16:creationId xmlns:a16="http://schemas.microsoft.com/office/drawing/2014/main" id="{672A0B2E-48D9-4650-B91B-FB3FC07E23C8}"/>
                            </a:ext>
                          </a:extLst>
                        </p:cNvPr>
                        <p:cNvSpPr/>
                        <p:nvPr/>
                      </p:nvSpPr>
                      <p:spPr>
                        <a:xfrm>
                          <a:off x="5206721" y="3620749"/>
                          <a:ext cx="102379" cy="98863"/>
                        </a:xfrm>
                        <a:custGeom>
                          <a:avLst/>
                          <a:gdLst/>
                          <a:ahLst/>
                          <a:cxnLst/>
                          <a:rect l="l" t="t" r="r" b="b"/>
                          <a:pathLst>
                            <a:path w="13017" h="12570" fill="none" extrusionOk="0">
                              <a:moveTo>
                                <a:pt x="0" y="1"/>
                              </a:moveTo>
                              <a:lnTo>
                                <a:pt x="13016" y="125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5025;p75">
                          <a:extLst>
                            <a:ext uri="{FF2B5EF4-FFF2-40B4-BE49-F238E27FC236}">
                              <a16:creationId xmlns:a16="http://schemas.microsoft.com/office/drawing/2014/main" id="{FBFB84A5-9F61-4A04-B2A6-5B421B9585BC}"/>
                            </a:ext>
                          </a:extLst>
                        </p:cNvPr>
                        <p:cNvSpPr/>
                        <p:nvPr/>
                      </p:nvSpPr>
                      <p:spPr>
                        <a:xfrm>
                          <a:off x="5293102" y="3715798"/>
                          <a:ext cx="15997" cy="101238"/>
                        </a:xfrm>
                        <a:custGeom>
                          <a:avLst/>
                          <a:gdLst/>
                          <a:ahLst/>
                          <a:cxnLst/>
                          <a:rect l="l" t="t" r="r" b="b"/>
                          <a:pathLst>
                            <a:path w="2034" h="12872" fill="none" extrusionOk="0">
                              <a:moveTo>
                                <a:pt x="2033" y="0"/>
                              </a:moveTo>
                              <a:lnTo>
                                <a:pt x="1" y="1287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5026;p75">
                          <a:extLst>
                            <a:ext uri="{FF2B5EF4-FFF2-40B4-BE49-F238E27FC236}">
                              <a16:creationId xmlns:a16="http://schemas.microsoft.com/office/drawing/2014/main" id="{D54E8EF7-68F8-44E4-80CC-CC237D5F7A6A}"/>
                            </a:ext>
                          </a:extLst>
                        </p:cNvPr>
                        <p:cNvSpPr/>
                        <p:nvPr/>
                      </p:nvSpPr>
                      <p:spPr>
                        <a:xfrm>
                          <a:off x="5127371" y="3659854"/>
                          <a:ext cx="92862" cy="134539"/>
                        </a:xfrm>
                        <a:custGeom>
                          <a:avLst/>
                          <a:gdLst/>
                          <a:ahLst/>
                          <a:cxnLst/>
                          <a:rect l="l" t="t" r="r" b="b"/>
                          <a:pathLst>
                            <a:path w="11807" h="17106" fill="none" extrusionOk="0">
                              <a:moveTo>
                                <a:pt x="11807" y="17105"/>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5027;p75">
                          <a:extLst>
                            <a:ext uri="{FF2B5EF4-FFF2-40B4-BE49-F238E27FC236}">
                              <a16:creationId xmlns:a16="http://schemas.microsoft.com/office/drawing/2014/main" id="{23E09B1C-C9B2-4546-8C9B-E460DD3E5850}"/>
                            </a:ext>
                          </a:extLst>
                        </p:cNvPr>
                        <p:cNvSpPr/>
                        <p:nvPr/>
                      </p:nvSpPr>
                      <p:spPr>
                        <a:xfrm>
                          <a:off x="5479203" y="3327149"/>
                          <a:ext cx="150615" cy="56998"/>
                        </a:xfrm>
                        <a:custGeom>
                          <a:avLst/>
                          <a:gdLst/>
                          <a:ahLst/>
                          <a:cxnLst/>
                          <a:rect l="l" t="t" r="r" b="b"/>
                          <a:pathLst>
                            <a:path w="19150" h="7247" fill="none" extrusionOk="0">
                              <a:moveTo>
                                <a:pt x="19149" y="0"/>
                              </a:moveTo>
                              <a:lnTo>
                                <a:pt x="0" y="72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5028;p75">
                          <a:extLst>
                            <a:ext uri="{FF2B5EF4-FFF2-40B4-BE49-F238E27FC236}">
                              <a16:creationId xmlns:a16="http://schemas.microsoft.com/office/drawing/2014/main" id="{66032C25-ADF1-4B66-B5C7-875283EF6ECC}"/>
                            </a:ext>
                          </a:extLst>
                        </p:cNvPr>
                        <p:cNvSpPr/>
                        <p:nvPr/>
                      </p:nvSpPr>
                      <p:spPr>
                        <a:xfrm>
                          <a:off x="5371980" y="3633790"/>
                          <a:ext cx="59373" cy="4003"/>
                        </a:xfrm>
                        <a:custGeom>
                          <a:avLst/>
                          <a:gdLst/>
                          <a:ahLst/>
                          <a:cxnLst/>
                          <a:rect l="l" t="t" r="r" b="b"/>
                          <a:pathLst>
                            <a:path w="7549" h="509" fill="none" extrusionOk="0">
                              <a:moveTo>
                                <a:pt x="0" y="508"/>
                              </a:moveTo>
                              <a:lnTo>
                                <a:pt x="754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5029;p75">
                          <a:extLst>
                            <a:ext uri="{FF2B5EF4-FFF2-40B4-BE49-F238E27FC236}">
                              <a16:creationId xmlns:a16="http://schemas.microsoft.com/office/drawing/2014/main" id="{908B015B-91A3-4E5C-A3BD-059FDB54EE3E}"/>
                            </a:ext>
                          </a:extLst>
                        </p:cNvPr>
                        <p:cNvSpPr/>
                        <p:nvPr/>
                      </p:nvSpPr>
                      <p:spPr>
                        <a:xfrm>
                          <a:off x="5352947" y="3497261"/>
                          <a:ext cx="78406" cy="136536"/>
                        </a:xfrm>
                        <a:custGeom>
                          <a:avLst/>
                          <a:gdLst/>
                          <a:ahLst/>
                          <a:cxnLst/>
                          <a:rect l="l" t="t" r="r" b="b"/>
                          <a:pathLst>
                            <a:path w="9969" h="17360" fill="none" extrusionOk="0">
                              <a:moveTo>
                                <a:pt x="9969" y="17359"/>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5030;p75">
                          <a:extLst>
                            <a:ext uri="{FF2B5EF4-FFF2-40B4-BE49-F238E27FC236}">
                              <a16:creationId xmlns:a16="http://schemas.microsoft.com/office/drawing/2014/main" id="{E37E3457-151F-4976-A19D-CE51C7371817}"/>
                            </a:ext>
                          </a:extLst>
                        </p:cNvPr>
                        <p:cNvSpPr/>
                        <p:nvPr/>
                      </p:nvSpPr>
                      <p:spPr>
                        <a:xfrm>
                          <a:off x="4917296" y="3466721"/>
                          <a:ext cx="40733" cy="122356"/>
                        </a:xfrm>
                        <a:custGeom>
                          <a:avLst/>
                          <a:gdLst/>
                          <a:ahLst/>
                          <a:cxnLst/>
                          <a:rect l="l" t="t" r="r" b="b"/>
                          <a:pathLst>
                            <a:path w="5179" h="15557" fill="none" extrusionOk="0">
                              <a:moveTo>
                                <a:pt x="1" y="15557"/>
                              </a:moveTo>
                              <a:lnTo>
                                <a:pt x="517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5031;p75">
                          <a:extLst>
                            <a:ext uri="{FF2B5EF4-FFF2-40B4-BE49-F238E27FC236}">
                              <a16:creationId xmlns:a16="http://schemas.microsoft.com/office/drawing/2014/main" id="{EDE21293-51D8-43E6-9832-9F80D5513C72}"/>
                            </a:ext>
                          </a:extLst>
                        </p:cNvPr>
                        <p:cNvSpPr/>
                        <p:nvPr/>
                      </p:nvSpPr>
                      <p:spPr>
                        <a:xfrm>
                          <a:off x="5060203" y="3408017"/>
                          <a:ext cx="111416" cy="19513"/>
                        </a:xfrm>
                        <a:custGeom>
                          <a:avLst/>
                          <a:gdLst/>
                          <a:ahLst/>
                          <a:cxnLst/>
                          <a:rect l="l" t="t" r="r" b="b"/>
                          <a:pathLst>
                            <a:path w="14166" h="2481" fill="none" extrusionOk="0">
                              <a:moveTo>
                                <a:pt x="0" y="0"/>
                              </a:moveTo>
                              <a:lnTo>
                                <a:pt x="14165" y="248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5032;p75">
                          <a:extLst>
                            <a:ext uri="{FF2B5EF4-FFF2-40B4-BE49-F238E27FC236}">
                              <a16:creationId xmlns:a16="http://schemas.microsoft.com/office/drawing/2014/main" id="{6A67EA1C-B14C-477B-A8AC-3A40D7FCC96D}"/>
                            </a:ext>
                          </a:extLst>
                        </p:cNvPr>
                        <p:cNvSpPr/>
                        <p:nvPr/>
                      </p:nvSpPr>
                      <p:spPr>
                        <a:xfrm>
                          <a:off x="5127371" y="3620749"/>
                          <a:ext cx="79358" cy="42636"/>
                        </a:xfrm>
                        <a:custGeom>
                          <a:avLst/>
                          <a:gdLst/>
                          <a:ahLst/>
                          <a:cxnLst/>
                          <a:rect l="l" t="t" r="r" b="b"/>
                          <a:pathLst>
                            <a:path w="10090" h="5421" fill="none" extrusionOk="0">
                              <a:moveTo>
                                <a:pt x="0" y="5420"/>
                              </a:moveTo>
                              <a:lnTo>
                                <a:pt x="1008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2" name="Google Shape;5033;p75">
                          <a:extLst>
                            <a:ext uri="{FF2B5EF4-FFF2-40B4-BE49-F238E27FC236}">
                              <a16:creationId xmlns:a16="http://schemas.microsoft.com/office/drawing/2014/main" id="{9FF15DD5-B1AC-4A35-80BE-4A721F37CF63}"/>
                            </a:ext>
                          </a:extLst>
                        </p:cNvPr>
                        <p:cNvGrpSpPr/>
                        <p:nvPr/>
                      </p:nvGrpSpPr>
                      <p:grpSpPr>
                        <a:xfrm>
                          <a:off x="4579164" y="3203653"/>
                          <a:ext cx="1244833" cy="1020397"/>
                          <a:chOff x="4579164" y="3203653"/>
                          <a:chExt cx="1244833" cy="1020397"/>
                        </a:xfrm>
                      </p:grpSpPr>
                      <p:sp>
                        <p:nvSpPr>
                          <p:cNvPr id="624" name="Google Shape;5034;p75">
                            <a:extLst>
                              <a:ext uri="{FF2B5EF4-FFF2-40B4-BE49-F238E27FC236}">
                                <a16:creationId xmlns:a16="http://schemas.microsoft.com/office/drawing/2014/main" id="{4E29F268-C3E4-4C92-8D1C-3BDA2EA6649F}"/>
                              </a:ext>
                            </a:extLst>
                          </p:cNvPr>
                          <p:cNvSpPr/>
                          <p:nvPr/>
                        </p:nvSpPr>
                        <p:spPr>
                          <a:xfrm>
                            <a:off x="4949551" y="3708185"/>
                            <a:ext cx="37972" cy="3815"/>
                          </a:xfrm>
                          <a:custGeom>
                            <a:avLst/>
                            <a:gdLst/>
                            <a:ahLst/>
                            <a:cxnLst/>
                            <a:rect l="l" t="t" r="r" b="b"/>
                            <a:pathLst>
                              <a:path w="4828" h="485" fill="none" extrusionOk="0">
                                <a:moveTo>
                                  <a:pt x="0" y="1"/>
                                </a:moveTo>
                                <a:lnTo>
                                  <a:pt x="4827" y="48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5" name="Google Shape;5035;p75">
                            <a:extLst>
                              <a:ext uri="{FF2B5EF4-FFF2-40B4-BE49-F238E27FC236}">
                                <a16:creationId xmlns:a16="http://schemas.microsoft.com/office/drawing/2014/main" id="{4A4C3225-653E-4EB3-99F0-5CA35C0F649B}"/>
                              </a:ext>
                            </a:extLst>
                          </p:cNvPr>
                          <p:cNvGrpSpPr/>
                          <p:nvPr/>
                        </p:nvGrpSpPr>
                        <p:grpSpPr>
                          <a:xfrm>
                            <a:off x="4579164" y="3203653"/>
                            <a:ext cx="1244833" cy="1020397"/>
                            <a:chOff x="4579164" y="3203653"/>
                            <a:chExt cx="1244833" cy="1020397"/>
                          </a:xfrm>
                        </p:grpSpPr>
                        <p:sp>
                          <p:nvSpPr>
                            <p:cNvPr id="626" name="Google Shape;5036;p75">
                              <a:extLst>
                                <a:ext uri="{FF2B5EF4-FFF2-40B4-BE49-F238E27FC236}">
                                  <a16:creationId xmlns:a16="http://schemas.microsoft.com/office/drawing/2014/main" id="{8D48E3D9-7E17-4C36-9315-4A7336A52B78}"/>
                                </a:ext>
                              </a:extLst>
                            </p:cNvPr>
                            <p:cNvSpPr/>
                            <p:nvPr/>
                          </p:nvSpPr>
                          <p:spPr>
                            <a:xfrm>
                              <a:off x="4953357" y="3586309"/>
                              <a:ext cx="147288" cy="121884"/>
                            </a:xfrm>
                            <a:custGeom>
                              <a:avLst/>
                              <a:gdLst/>
                              <a:ahLst/>
                              <a:cxnLst/>
                              <a:rect l="l" t="t" r="r" b="b"/>
                              <a:pathLst>
                                <a:path w="18727" h="15497" fill="none" extrusionOk="0">
                                  <a:moveTo>
                                    <a:pt x="18726" y="1"/>
                                  </a:moveTo>
                                  <a:lnTo>
                                    <a:pt x="0" y="1549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5037;p75">
                              <a:extLst>
                                <a:ext uri="{FF2B5EF4-FFF2-40B4-BE49-F238E27FC236}">
                                  <a16:creationId xmlns:a16="http://schemas.microsoft.com/office/drawing/2014/main" id="{5D608F80-7CE5-4B91-8879-AF72B84AAB43}"/>
                                </a:ext>
                              </a:extLst>
                            </p:cNvPr>
                            <p:cNvSpPr/>
                            <p:nvPr/>
                          </p:nvSpPr>
                          <p:spPr>
                            <a:xfrm>
                              <a:off x="4987515" y="3592876"/>
                              <a:ext cx="113130" cy="119123"/>
                            </a:xfrm>
                            <a:custGeom>
                              <a:avLst/>
                              <a:gdLst/>
                              <a:ahLst/>
                              <a:cxnLst/>
                              <a:rect l="l" t="t" r="r" b="b"/>
                              <a:pathLst>
                                <a:path w="14384" h="15146" fill="none" extrusionOk="0">
                                  <a:moveTo>
                                    <a:pt x="0" y="15146"/>
                                  </a:moveTo>
                                  <a:lnTo>
                                    <a:pt x="1438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5038;p75">
                              <a:extLst>
                                <a:ext uri="{FF2B5EF4-FFF2-40B4-BE49-F238E27FC236}">
                                  <a16:creationId xmlns:a16="http://schemas.microsoft.com/office/drawing/2014/main" id="{E18F43AA-C184-43A7-BC00-5927F2804A4C}"/>
                                </a:ext>
                              </a:extLst>
                            </p:cNvPr>
                            <p:cNvSpPr/>
                            <p:nvPr/>
                          </p:nvSpPr>
                          <p:spPr>
                            <a:xfrm>
                              <a:off x="4913395" y="3708185"/>
                              <a:ext cx="39970" cy="45389"/>
                            </a:xfrm>
                            <a:custGeom>
                              <a:avLst/>
                              <a:gdLst/>
                              <a:ahLst/>
                              <a:cxnLst/>
                              <a:rect l="l" t="t" r="r" b="b"/>
                              <a:pathLst>
                                <a:path w="5082" h="5771" fill="none" extrusionOk="0">
                                  <a:moveTo>
                                    <a:pt x="1" y="5771"/>
                                  </a:moveTo>
                                  <a:lnTo>
                                    <a:pt x="508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5039;p75">
                              <a:extLst>
                                <a:ext uri="{FF2B5EF4-FFF2-40B4-BE49-F238E27FC236}">
                                  <a16:creationId xmlns:a16="http://schemas.microsoft.com/office/drawing/2014/main" id="{FEC64155-8CDD-4363-87A5-B6328502452E}"/>
                                </a:ext>
                              </a:extLst>
                            </p:cNvPr>
                            <p:cNvSpPr/>
                            <p:nvPr/>
                          </p:nvSpPr>
                          <p:spPr>
                            <a:xfrm>
                              <a:off x="4888943" y="3704378"/>
                              <a:ext cx="60616" cy="26080"/>
                            </a:xfrm>
                            <a:custGeom>
                              <a:avLst/>
                              <a:gdLst/>
                              <a:ahLst/>
                              <a:cxnLst/>
                              <a:rect l="l" t="t" r="r" b="b"/>
                              <a:pathLst>
                                <a:path w="7707" h="3316" fill="none" extrusionOk="0">
                                  <a:moveTo>
                                    <a:pt x="1" y="3315"/>
                                  </a:moveTo>
                                  <a:lnTo>
                                    <a:pt x="77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5040;p75">
                              <a:extLst>
                                <a:ext uri="{FF2B5EF4-FFF2-40B4-BE49-F238E27FC236}">
                                  <a16:creationId xmlns:a16="http://schemas.microsoft.com/office/drawing/2014/main" id="{C3758690-1E09-4F1E-AB92-854D1511182C}"/>
                                </a:ext>
                              </a:extLst>
                            </p:cNvPr>
                            <p:cNvSpPr/>
                            <p:nvPr/>
                          </p:nvSpPr>
                          <p:spPr>
                            <a:xfrm>
                              <a:off x="4917296" y="3589069"/>
                              <a:ext cx="32262" cy="119123"/>
                            </a:xfrm>
                            <a:custGeom>
                              <a:avLst/>
                              <a:gdLst/>
                              <a:ahLst/>
                              <a:cxnLst/>
                              <a:rect l="l" t="t" r="r" b="b"/>
                              <a:pathLst>
                                <a:path w="4102" h="15146" fill="none" extrusionOk="0">
                                  <a:moveTo>
                                    <a:pt x="1" y="1"/>
                                  </a:moveTo>
                                  <a:lnTo>
                                    <a:pt x="4101" y="15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5041;p75">
                              <a:extLst>
                                <a:ext uri="{FF2B5EF4-FFF2-40B4-BE49-F238E27FC236}">
                                  <a16:creationId xmlns:a16="http://schemas.microsoft.com/office/drawing/2014/main" id="{723A2993-D886-487A-BDD3-83ECB4D53549}"/>
                                </a:ext>
                              </a:extLst>
                            </p:cNvPr>
                            <p:cNvSpPr/>
                            <p:nvPr/>
                          </p:nvSpPr>
                          <p:spPr>
                            <a:xfrm>
                              <a:off x="4949551" y="3708185"/>
                              <a:ext cx="22840" cy="72885"/>
                            </a:xfrm>
                            <a:custGeom>
                              <a:avLst/>
                              <a:gdLst/>
                              <a:ahLst/>
                              <a:cxnLst/>
                              <a:rect l="l" t="t" r="r" b="b"/>
                              <a:pathLst>
                                <a:path w="2904" h="9267" fill="none" extrusionOk="0">
                                  <a:moveTo>
                                    <a:pt x="0" y="1"/>
                                  </a:moveTo>
                                  <a:lnTo>
                                    <a:pt x="2904" y="926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5042;p75">
                              <a:extLst>
                                <a:ext uri="{FF2B5EF4-FFF2-40B4-BE49-F238E27FC236}">
                                  <a16:creationId xmlns:a16="http://schemas.microsoft.com/office/drawing/2014/main" id="{3DF1D124-15B3-4FAE-B16B-22AB4FE592FE}"/>
                                </a:ext>
                              </a:extLst>
                            </p:cNvPr>
                            <p:cNvSpPr/>
                            <p:nvPr/>
                          </p:nvSpPr>
                          <p:spPr>
                            <a:xfrm>
                              <a:off x="4912066" y="3752237"/>
                              <a:ext cx="60325" cy="28833"/>
                            </a:xfrm>
                            <a:custGeom>
                              <a:avLst/>
                              <a:gdLst/>
                              <a:ahLst/>
                              <a:cxnLst/>
                              <a:rect l="l" t="t" r="r" b="b"/>
                              <a:pathLst>
                                <a:path w="7670" h="3666" fill="none" extrusionOk="0">
                                  <a:moveTo>
                                    <a:pt x="0" y="1"/>
                                  </a:moveTo>
                                  <a:lnTo>
                                    <a:pt x="7670" y="3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3" name="Google Shape;5043;p75">
                              <a:extLst>
                                <a:ext uri="{FF2B5EF4-FFF2-40B4-BE49-F238E27FC236}">
                                  <a16:creationId xmlns:a16="http://schemas.microsoft.com/office/drawing/2014/main" id="{6B630C00-B079-48BC-A9DF-AF3406154172}"/>
                                </a:ext>
                              </a:extLst>
                            </p:cNvPr>
                            <p:cNvGrpSpPr/>
                            <p:nvPr/>
                          </p:nvGrpSpPr>
                          <p:grpSpPr>
                            <a:xfrm>
                              <a:off x="4579164" y="3203653"/>
                              <a:ext cx="1244833" cy="1020397"/>
                              <a:chOff x="4579164" y="3203653"/>
                              <a:chExt cx="1244833" cy="1020397"/>
                            </a:xfrm>
                          </p:grpSpPr>
                          <p:sp>
                            <p:nvSpPr>
                              <p:cNvPr id="637" name="Google Shape;5044;p75">
                                <a:extLst>
                                  <a:ext uri="{FF2B5EF4-FFF2-40B4-BE49-F238E27FC236}">
                                    <a16:creationId xmlns:a16="http://schemas.microsoft.com/office/drawing/2014/main" id="{20DC7F7C-2C3A-4906-80A0-A999373F17F8}"/>
                                  </a:ext>
                                </a:extLst>
                              </p:cNvPr>
                              <p:cNvSpPr/>
                              <p:nvPr/>
                            </p:nvSpPr>
                            <p:spPr>
                              <a:xfrm>
                                <a:off x="4590301" y="3738347"/>
                                <a:ext cx="92956" cy="91722"/>
                              </a:xfrm>
                              <a:custGeom>
                                <a:avLst/>
                                <a:gdLst/>
                                <a:ahLst/>
                                <a:cxnLst/>
                                <a:rect l="l" t="t" r="r" b="b"/>
                                <a:pathLst>
                                  <a:path w="11819" h="11662" fill="none" extrusionOk="0">
                                    <a:moveTo>
                                      <a:pt x="0" y="0"/>
                                    </a:moveTo>
                                    <a:lnTo>
                                      <a:pt x="11819" y="116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5045;p75">
                                <a:extLst>
                                  <a:ext uri="{FF2B5EF4-FFF2-40B4-BE49-F238E27FC236}">
                                    <a16:creationId xmlns:a16="http://schemas.microsoft.com/office/drawing/2014/main" id="{3F38937A-C456-45B9-B150-BF56214F53EB}"/>
                                  </a:ext>
                                </a:extLst>
                              </p:cNvPr>
                              <p:cNvSpPr/>
                              <p:nvPr/>
                            </p:nvSpPr>
                            <p:spPr>
                              <a:xfrm>
                                <a:off x="4683250" y="3652241"/>
                                <a:ext cx="33591" cy="177828"/>
                              </a:xfrm>
                              <a:custGeom>
                                <a:avLst/>
                                <a:gdLst/>
                                <a:ahLst/>
                                <a:cxnLst/>
                                <a:rect l="l" t="t" r="r" b="b"/>
                                <a:pathLst>
                                  <a:path w="4271" h="22610" fill="none" extrusionOk="0">
                                    <a:moveTo>
                                      <a:pt x="1" y="22610"/>
                                    </a:moveTo>
                                    <a:lnTo>
                                      <a:pt x="42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5046;p75">
                                <a:extLst>
                                  <a:ext uri="{FF2B5EF4-FFF2-40B4-BE49-F238E27FC236}">
                                    <a16:creationId xmlns:a16="http://schemas.microsoft.com/office/drawing/2014/main" id="{1200DE22-A1ED-42A6-AED8-1DC56C9C31EA}"/>
                                  </a:ext>
                                </a:extLst>
                              </p:cNvPr>
                              <p:cNvSpPr/>
                              <p:nvPr/>
                            </p:nvSpPr>
                            <p:spPr>
                              <a:xfrm>
                                <a:off x="4716833" y="3652241"/>
                                <a:ext cx="70982" cy="207707"/>
                              </a:xfrm>
                              <a:custGeom>
                                <a:avLst/>
                                <a:gdLst/>
                                <a:ahLst/>
                                <a:cxnLst/>
                                <a:rect l="l" t="t" r="r" b="b"/>
                                <a:pathLst>
                                  <a:path w="9025" h="26409" fill="none" extrusionOk="0">
                                    <a:moveTo>
                                      <a:pt x="1" y="1"/>
                                    </a:moveTo>
                                    <a:lnTo>
                                      <a:pt x="9025" y="2640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5047;p75">
                                <a:extLst>
                                  <a:ext uri="{FF2B5EF4-FFF2-40B4-BE49-F238E27FC236}">
                                    <a16:creationId xmlns:a16="http://schemas.microsoft.com/office/drawing/2014/main" id="{4F54D4CE-CBAF-40C7-9355-0696034BDCCB}"/>
                                  </a:ext>
                                </a:extLst>
                              </p:cNvPr>
                              <p:cNvSpPr/>
                              <p:nvPr/>
                            </p:nvSpPr>
                            <p:spPr>
                              <a:xfrm>
                                <a:off x="4813117" y="3694578"/>
                                <a:ext cx="44154" cy="139297"/>
                              </a:xfrm>
                              <a:custGeom>
                                <a:avLst/>
                                <a:gdLst/>
                                <a:ahLst/>
                                <a:cxnLst/>
                                <a:rect l="l" t="t" r="r" b="b"/>
                                <a:pathLst>
                                  <a:path w="5614" h="17711" fill="none" extrusionOk="0">
                                    <a:moveTo>
                                      <a:pt x="5614" y="1771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5048;p75">
                                <a:extLst>
                                  <a:ext uri="{FF2B5EF4-FFF2-40B4-BE49-F238E27FC236}">
                                    <a16:creationId xmlns:a16="http://schemas.microsoft.com/office/drawing/2014/main" id="{8BFD43E1-9D4E-4F70-84DD-0DFC3B209F87}"/>
                                  </a:ext>
                                </a:extLst>
                              </p:cNvPr>
                              <p:cNvSpPr/>
                              <p:nvPr/>
                            </p:nvSpPr>
                            <p:spPr>
                              <a:xfrm>
                                <a:off x="4787807" y="3694578"/>
                                <a:ext cx="25317" cy="165369"/>
                              </a:xfrm>
                              <a:custGeom>
                                <a:avLst/>
                                <a:gdLst/>
                                <a:ahLst/>
                                <a:cxnLst/>
                                <a:rect l="l" t="t" r="r" b="b"/>
                                <a:pathLst>
                                  <a:path w="3219" h="21026" fill="none" extrusionOk="0">
                                    <a:moveTo>
                                      <a:pt x="3219" y="1"/>
                                    </a:moveTo>
                                    <a:lnTo>
                                      <a:pt x="1" y="210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5049;p75">
                                <a:extLst>
                                  <a:ext uri="{FF2B5EF4-FFF2-40B4-BE49-F238E27FC236}">
                                    <a16:creationId xmlns:a16="http://schemas.microsoft.com/office/drawing/2014/main" id="{09324552-5D15-4FD0-9DBD-8A78C06C3EC6}"/>
                                  </a:ext>
                                </a:extLst>
                              </p:cNvPr>
                              <p:cNvSpPr/>
                              <p:nvPr/>
                            </p:nvSpPr>
                            <p:spPr>
                              <a:xfrm>
                                <a:off x="4683250" y="3830061"/>
                                <a:ext cx="106374" cy="25223"/>
                              </a:xfrm>
                              <a:custGeom>
                                <a:avLst/>
                                <a:gdLst/>
                                <a:ahLst/>
                                <a:cxnLst/>
                                <a:rect l="l" t="t" r="r" b="b"/>
                                <a:pathLst>
                                  <a:path w="13525" h="3207" fill="none" extrusionOk="0">
                                    <a:moveTo>
                                      <a:pt x="1" y="1"/>
                                    </a:moveTo>
                                    <a:lnTo>
                                      <a:pt x="13525" y="320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5050;p75">
                                <a:extLst>
                                  <a:ext uri="{FF2B5EF4-FFF2-40B4-BE49-F238E27FC236}">
                                    <a16:creationId xmlns:a16="http://schemas.microsoft.com/office/drawing/2014/main" id="{4A0D6256-CE9C-4EA4-9BD9-C6AEDAE33C03}"/>
                                  </a:ext>
                                </a:extLst>
                              </p:cNvPr>
                              <p:cNvSpPr/>
                              <p:nvPr/>
                            </p:nvSpPr>
                            <p:spPr>
                              <a:xfrm>
                                <a:off x="4670980" y="3830061"/>
                                <a:ext cx="12277" cy="79263"/>
                              </a:xfrm>
                              <a:custGeom>
                                <a:avLst/>
                                <a:gdLst/>
                                <a:ahLst/>
                                <a:cxnLst/>
                                <a:rect l="l" t="t" r="r" b="b"/>
                                <a:pathLst>
                                  <a:path w="1561" h="10078" fill="none" extrusionOk="0">
                                    <a:moveTo>
                                      <a:pt x="1561" y="1"/>
                                    </a:moveTo>
                                    <a:lnTo>
                                      <a:pt x="0"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5051;p75">
                                <a:extLst>
                                  <a:ext uri="{FF2B5EF4-FFF2-40B4-BE49-F238E27FC236}">
                                    <a16:creationId xmlns:a16="http://schemas.microsoft.com/office/drawing/2014/main" id="{1D3A88AF-3EDE-43D4-989E-42A332BB2AF0}"/>
                                  </a:ext>
                                </a:extLst>
                              </p:cNvPr>
                              <p:cNvSpPr/>
                              <p:nvPr/>
                            </p:nvSpPr>
                            <p:spPr>
                              <a:xfrm>
                                <a:off x="4583828" y="3830061"/>
                                <a:ext cx="99429" cy="34543"/>
                              </a:xfrm>
                              <a:custGeom>
                                <a:avLst/>
                                <a:gdLst/>
                                <a:ahLst/>
                                <a:cxnLst/>
                                <a:rect l="l" t="t" r="r" b="b"/>
                                <a:pathLst>
                                  <a:path w="12642" h="4392" fill="none" extrusionOk="0">
                                    <a:moveTo>
                                      <a:pt x="0" y="4392"/>
                                    </a:moveTo>
                                    <a:lnTo>
                                      <a:pt x="1264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5052;p75">
                                <a:extLst>
                                  <a:ext uri="{FF2B5EF4-FFF2-40B4-BE49-F238E27FC236}">
                                    <a16:creationId xmlns:a16="http://schemas.microsoft.com/office/drawing/2014/main" id="{C31C8C25-5D47-491A-A2A5-CD58ED549DEA}"/>
                                  </a:ext>
                                </a:extLst>
                              </p:cNvPr>
                              <p:cNvSpPr/>
                              <p:nvPr/>
                            </p:nvSpPr>
                            <p:spPr>
                              <a:xfrm>
                                <a:off x="4683250" y="3830061"/>
                                <a:ext cx="50336" cy="117983"/>
                              </a:xfrm>
                              <a:custGeom>
                                <a:avLst/>
                                <a:gdLst/>
                                <a:ahLst/>
                                <a:cxnLst/>
                                <a:rect l="l" t="t" r="r" b="b"/>
                                <a:pathLst>
                                  <a:path w="6400" h="15001" fill="none" extrusionOk="0">
                                    <a:moveTo>
                                      <a:pt x="1" y="1"/>
                                    </a:moveTo>
                                    <a:lnTo>
                                      <a:pt x="6400" y="1500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5053;p75">
                                <a:extLst>
                                  <a:ext uri="{FF2B5EF4-FFF2-40B4-BE49-F238E27FC236}">
                                    <a16:creationId xmlns:a16="http://schemas.microsoft.com/office/drawing/2014/main" id="{1AC68F1E-6856-4DC1-873D-3D82F632B677}"/>
                                  </a:ext>
                                </a:extLst>
                              </p:cNvPr>
                              <p:cNvSpPr/>
                              <p:nvPr/>
                            </p:nvSpPr>
                            <p:spPr>
                              <a:xfrm>
                                <a:off x="4733578" y="3855276"/>
                                <a:ext cx="56046" cy="92768"/>
                              </a:xfrm>
                              <a:custGeom>
                                <a:avLst/>
                                <a:gdLst/>
                                <a:ahLst/>
                                <a:cxnLst/>
                                <a:rect l="l" t="t" r="r" b="b"/>
                                <a:pathLst>
                                  <a:path w="7126" h="11795" fill="none" extrusionOk="0">
                                    <a:moveTo>
                                      <a:pt x="1" y="11795"/>
                                    </a:moveTo>
                                    <a:lnTo>
                                      <a:pt x="712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5054;p75">
                                <a:extLst>
                                  <a:ext uri="{FF2B5EF4-FFF2-40B4-BE49-F238E27FC236}">
                                    <a16:creationId xmlns:a16="http://schemas.microsoft.com/office/drawing/2014/main" id="{F9F22E8E-76CE-4F0B-A59D-B206CAAED849}"/>
                                  </a:ext>
                                </a:extLst>
                              </p:cNvPr>
                              <p:cNvSpPr/>
                              <p:nvPr/>
                            </p:nvSpPr>
                            <p:spPr>
                              <a:xfrm>
                                <a:off x="4888943" y="3730450"/>
                                <a:ext cx="34928" cy="89252"/>
                              </a:xfrm>
                              <a:custGeom>
                                <a:avLst/>
                                <a:gdLst/>
                                <a:ahLst/>
                                <a:cxnLst/>
                                <a:rect l="l" t="t" r="r" b="b"/>
                                <a:pathLst>
                                  <a:path w="4441" h="11348" fill="none" extrusionOk="0">
                                    <a:moveTo>
                                      <a:pt x="4440" y="11347"/>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5055;p75">
                                <a:extLst>
                                  <a:ext uri="{FF2B5EF4-FFF2-40B4-BE49-F238E27FC236}">
                                    <a16:creationId xmlns:a16="http://schemas.microsoft.com/office/drawing/2014/main" id="{03979E0B-7433-43E9-964F-E33F5843316F}"/>
                                  </a:ext>
                                </a:extLst>
                              </p:cNvPr>
                              <p:cNvSpPr/>
                              <p:nvPr/>
                            </p:nvSpPr>
                            <p:spPr>
                              <a:xfrm>
                                <a:off x="4590301" y="3667468"/>
                                <a:ext cx="49762" cy="70887"/>
                              </a:xfrm>
                              <a:custGeom>
                                <a:avLst/>
                                <a:gdLst/>
                                <a:ahLst/>
                                <a:cxnLst/>
                                <a:rect l="l" t="t" r="r" b="b"/>
                                <a:pathLst>
                                  <a:path w="6327" h="9013" fill="none" extrusionOk="0">
                                    <a:moveTo>
                                      <a:pt x="0" y="9012"/>
                                    </a:moveTo>
                                    <a:lnTo>
                                      <a:pt x="63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5056;p75">
                                <a:extLst>
                                  <a:ext uri="{FF2B5EF4-FFF2-40B4-BE49-F238E27FC236}">
                                    <a16:creationId xmlns:a16="http://schemas.microsoft.com/office/drawing/2014/main" id="{2B1FD3F1-3667-4813-BFB2-DF94089DD512}"/>
                                  </a:ext>
                                </a:extLst>
                              </p:cNvPr>
                              <p:cNvSpPr/>
                              <p:nvPr/>
                            </p:nvSpPr>
                            <p:spPr>
                              <a:xfrm>
                                <a:off x="4640338" y="3648536"/>
                                <a:ext cx="80593" cy="20268"/>
                              </a:xfrm>
                              <a:custGeom>
                                <a:avLst/>
                                <a:gdLst/>
                                <a:ahLst/>
                                <a:cxnLst/>
                                <a:rect l="l" t="t" r="r" b="b"/>
                                <a:pathLst>
                                  <a:path w="10247" h="2577" fill="none" extrusionOk="0">
                                    <a:moveTo>
                                      <a:pt x="1" y="2577"/>
                                    </a:moveTo>
                                    <a:lnTo>
                                      <a:pt x="102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0" name="Google Shape;5057;p75">
                                <a:extLst>
                                  <a:ext uri="{FF2B5EF4-FFF2-40B4-BE49-F238E27FC236}">
                                    <a16:creationId xmlns:a16="http://schemas.microsoft.com/office/drawing/2014/main" id="{0A6C3724-5B61-4D09-BF4F-D16E09C86ABF}"/>
                                  </a:ext>
                                </a:extLst>
                              </p:cNvPr>
                              <p:cNvGrpSpPr/>
                              <p:nvPr/>
                            </p:nvGrpSpPr>
                            <p:grpSpPr>
                              <a:xfrm>
                                <a:off x="4579164" y="3203653"/>
                                <a:ext cx="1244833" cy="1020397"/>
                                <a:chOff x="4579164" y="3203653"/>
                                <a:chExt cx="1244833" cy="1020397"/>
                              </a:xfrm>
                            </p:grpSpPr>
                            <p:sp>
                              <p:nvSpPr>
                                <p:cNvPr id="651" name="Google Shape;5058;p75">
                                  <a:extLst>
                                    <a:ext uri="{FF2B5EF4-FFF2-40B4-BE49-F238E27FC236}">
                                      <a16:creationId xmlns:a16="http://schemas.microsoft.com/office/drawing/2014/main" id="{9F581287-6721-4811-8672-1B08ED8A8E65}"/>
                                    </a:ext>
                                  </a:extLst>
                                </p:cNvPr>
                                <p:cNvSpPr/>
                                <p:nvPr/>
                              </p:nvSpPr>
                              <p:spPr>
                                <a:xfrm>
                                  <a:off x="4753083" y="3966015"/>
                                  <a:ext cx="92964" cy="53765"/>
                                </a:xfrm>
                                <a:custGeom>
                                  <a:avLst/>
                                  <a:gdLst/>
                                  <a:ahLst/>
                                  <a:cxnLst/>
                                  <a:rect l="l" t="t" r="r" b="b"/>
                                  <a:pathLst>
                                    <a:path w="11820" h="6836" fill="none" extrusionOk="0">
                                      <a:moveTo>
                                        <a:pt x="1" y="6836"/>
                                      </a:moveTo>
                                      <a:lnTo>
                                        <a:pt x="118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5059;p75">
                                  <a:extLst>
                                    <a:ext uri="{FF2B5EF4-FFF2-40B4-BE49-F238E27FC236}">
                                      <a16:creationId xmlns:a16="http://schemas.microsoft.com/office/drawing/2014/main" id="{220B71A6-9F03-4C51-AD9B-AF9CF9672886}"/>
                                    </a:ext>
                                  </a:extLst>
                                </p:cNvPr>
                                <p:cNvSpPr/>
                                <p:nvPr/>
                              </p:nvSpPr>
                              <p:spPr>
                                <a:xfrm>
                                  <a:off x="4846040" y="3952794"/>
                                  <a:ext cx="103519" cy="13135"/>
                                </a:xfrm>
                                <a:custGeom>
                                  <a:avLst/>
                                  <a:gdLst/>
                                  <a:ahLst/>
                                  <a:cxnLst/>
                                  <a:rect l="l" t="t" r="r" b="b"/>
                                  <a:pathLst>
                                    <a:path w="13162" h="1670" fill="none" extrusionOk="0">
                                      <a:moveTo>
                                        <a:pt x="13161" y="0"/>
                                      </a:moveTo>
                                      <a:lnTo>
                                        <a:pt x="0" y="1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5060;p75">
                                  <a:extLst>
                                    <a:ext uri="{FF2B5EF4-FFF2-40B4-BE49-F238E27FC236}">
                                      <a16:creationId xmlns:a16="http://schemas.microsoft.com/office/drawing/2014/main" id="{1638020F-913A-4293-9490-F7BCB4B8C2A6}"/>
                                    </a:ext>
                                  </a:extLst>
                                </p:cNvPr>
                                <p:cNvSpPr/>
                                <p:nvPr/>
                              </p:nvSpPr>
                              <p:spPr>
                                <a:xfrm>
                                  <a:off x="4846040" y="3962216"/>
                                  <a:ext cx="64800" cy="128066"/>
                                </a:xfrm>
                                <a:custGeom>
                                  <a:avLst/>
                                  <a:gdLst/>
                                  <a:ahLst/>
                                  <a:cxnLst/>
                                  <a:rect l="l" t="t" r="r" b="b"/>
                                  <a:pathLst>
                                    <a:path w="8239" h="16283" fill="none" extrusionOk="0">
                                      <a:moveTo>
                                        <a:pt x="0" y="0"/>
                                      </a:moveTo>
                                      <a:lnTo>
                                        <a:pt x="8238" y="1628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5061;p75">
                                  <a:extLst>
                                    <a:ext uri="{FF2B5EF4-FFF2-40B4-BE49-F238E27FC236}">
                                      <a16:creationId xmlns:a16="http://schemas.microsoft.com/office/drawing/2014/main" id="{F5410905-B8EC-4AAE-8736-9C59A83C2641}"/>
                                    </a:ext>
                                  </a:extLst>
                                </p:cNvPr>
                                <p:cNvSpPr/>
                                <p:nvPr/>
                              </p:nvSpPr>
                              <p:spPr>
                                <a:xfrm>
                                  <a:off x="4842233" y="3962216"/>
                                  <a:ext cx="3815" cy="164787"/>
                                </a:xfrm>
                                <a:custGeom>
                                  <a:avLst/>
                                  <a:gdLst/>
                                  <a:ahLst/>
                                  <a:cxnLst/>
                                  <a:rect l="l" t="t" r="r" b="b"/>
                                  <a:pathLst>
                                    <a:path w="485" h="20952" fill="none" extrusionOk="0">
                                      <a:moveTo>
                                        <a:pt x="0" y="20952"/>
                                      </a:moveTo>
                                      <a:lnTo>
                                        <a:pt x="4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5062;p75">
                                  <a:extLst>
                                    <a:ext uri="{FF2B5EF4-FFF2-40B4-BE49-F238E27FC236}">
                                      <a16:creationId xmlns:a16="http://schemas.microsoft.com/office/drawing/2014/main" id="{76728A74-AD70-4D88-ABB5-AF52A9745432}"/>
                                    </a:ext>
                                  </a:extLst>
                                </p:cNvPr>
                                <p:cNvSpPr/>
                                <p:nvPr/>
                              </p:nvSpPr>
                              <p:spPr>
                                <a:xfrm>
                                  <a:off x="4842233" y="4123189"/>
                                  <a:ext cx="37587" cy="53002"/>
                                </a:xfrm>
                                <a:custGeom>
                                  <a:avLst/>
                                  <a:gdLst/>
                                  <a:ahLst/>
                                  <a:cxnLst/>
                                  <a:rect l="l" t="t" r="r" b="b"/>
                                  <a:pathLst>
                                    <a:path w="4779" h="6739" fill="none" extrusionOk="0">
                                      <a:moveTo>
                                        <a:pt x="4779" y="673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5063;p75">
                                  <a:extLst>
                                    <a:ext uri="{FF2B5EF4-FFF2-40B4-BE49-F238E27FC236}">
                                      <a16:creationId xmlns:a16="http://schemas.microsoft.com/office/drawing/2014/main" id="{125B1596-6804-47F9-9EC2-EA5B49F9A9E5}"/>
                                    </a:ext>
                                  </a:extLst>
                                </p:cNvPr>
                                <p:cNvSpPr/>
                                <p:nvPr/>
                              </p:nvSpPr>
                              <p:spPr>
                                <a:xfrm>
                                  <a:off x="4770779" y="4118525"/>
                                  <a:ext cx="71461" cy="4672"/>
                                </a:xfrm>
                                <a:custGeom>
                                  <a:avLst/>
                                  <a:gdLst/>
                                  <a:ahLst/>
                                  <a:cxnLst/>
                                  <a:rect l="l" t="t" r="r" b="b"/>
                                  <a:pathLst>
                                    <a:path w="9086" h="594" fill="none" extrusionOk="0">
                                      <a:moveTo>
                                        <a:pt x="9085" y="594"/>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5064;p75">
                                  <a:extLst>
                                    <a:ext uri="{FF2B5EF4-FFF2-40B4-BE49-F238E27FC236}">
                                      <a16:creationId xmlns:a16="http://schemas.microsoft.com/office/drawing/2014/main" id="{979EC5B6-702B-4104-BCE7-ABE31DB60A27}"/>
                                    </a:ext>
                                  </a:extLst>
                                </p:cNvPr>
                                <p:cNvSpPr/>
                                <p:nvPr/>
                              </p:nvSpPr>
                              <p:spPr>
                                <a:xfrm>
                                  <a:off x="4842233" y="4090274"/>
                                  <a:ext cx="68606" cy="32923"/>
                                </a:xfrm>
                                <a:custGeom>
                                  <a:avLst/>
                                  <a:gdLst/>
                                  <a:ahLst/>
                                  <a:cxnLst/>
                                  <a:rect l="l" t="t" r="r" b="b"/>
                                  <a:pathLst>
                                    <a:path w="8723" h="4186" fill="none" extrusionOk="0">
                                      <a:moveTo>
                                        <a:pt x="0" y="4186"/>
                                      </a:moveTo>
                                      <a:lnTo>
                                        <a:pt x="872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8" name="Google Shape;5065;p75">
                                  <a:extLst>
                                    <a:ext uri="{FF2B5EF4-FFF2-40B4-BE49-F238E27FC236}">
                                      <a16:creationId xmlns:a16="http://schemas.microsoft.com/office/drawing/2014/main" id="{401948A6-BBF0-4B68-A90B-932DC68838EF}"/>
                                    </a:ext>
                                  </a:extLst>
                                </p:cNvPr>
                                <p:cNvGrpSpPr/>
                                <p:nvPr/>
                              </p:nvGrpSpPr>
                              <p:grpSpPr>
                                <a:xfrm>
                                  <a:off x="4579164" y="3203653"/>
                                  <a:ext cx="1244833" cy="1020397"/>
                                  <a:chOff x="4579164" y="3203653"/>
                                  <a:chExt cx="1244833" cy="1020397"/>
                                </a:xfrm>
                              </p:grpSpPr>
                              <p:sp>
                                <p:nvSpPr>
                                  <p:cNvPr id="659" name="Google Shape;5066;p75">
                                    <a:extLst>
                                      <a:ext uri="{FF2B5EF4-FFF2-40B4-BE49-F238E27FC236}">
                                        <a16:creationId xmlns:a16="http://schemas.microsoft.com/office/drawing/2014/main" id="{EAAB29E1-5AAA-4F71-99F8-99944C3072C9}"/>
                                      </a:ext>
                                    </a:extLst>
                                  </p:cNvPr>
                                  <p:cNvSpPr/>
                                  <p:nvPr/>
                                </p:nvSpPr>
                                <p:spPr>
                                  <a:xfrm>
                                    <a:off x="4788476" y="3855276"/>
                                    <a:ext cx="57572" cy="110747"/>
                                  </a:xfrm>
                                  <a:custGeom>
                                    <a:avLst/>
                                    <a:gdLst/>
                                    <a:ahLst/>
                                    <a:cxnLst/>
                                    <a:rect l="l" t="t" r="r" b="b"/>
                                    <a:pathLst>
                                      <a:path w="7320" h="14081" fill="none" extrusionOk="0">
                                        <a:moveTo>
                                          <a:pt x="7319" y="1408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5067;p75">
                                    <a:extLst>
                                      <a:ext uri="{FF2B5EF4-FFF2-40B4-BE49-F238E27FC236}">
                                        <a16:creationId xmlns:a16="http://schemas.microsoft.com/office/drawing/2014/main" id="{E518ECE7-FCE2-400C-96DF-260221CAD6AE}"/>
                                      </a:ext>
                                    </a:extLst>
                                  </p:cNvPr>
                                  <p:cNvSpPr/>
                                  <p:nvPr/>
                                </p:nvSpPr>
                                <p:spPr>
                                  <a:xfrm>
                                    <a:off x="4846040" y="3833867"/>
                                    <a:ext cx="11231" cy="132156"/>
                                  </a:xfrm>
                                  <a:custGeom>
                                    <a:avLst/>
                                    <a:gdLst/>
                                    <a:ahLst/>
                                    <a:cxnLst/>
                                    <a:rect l="l" t="t" r="r" b="b"/>
                                    <a:pathLst>
                                      <a:path w="1428" h="16803" fill="none" extrusionOk="0">
                                        <a:moveTo>
                                          <a:pt x="0" y="16803"/>
                                        </a:moveTo>
                                        <a:lnTo>
                                          <a:pt x="1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5068;p75">
                                    <a:extLst>
                                      <a:ext uri="{FF2B5EF4-FFF2-40B4-BE49-F238E27FC236}">
                                        <a16:creationId xmlns:a16="http://schemas.microsoft.com/office/drawing/2014/main" id="{679606E4-13AE-4760-8615-F50F76A52897}"/>
                                      </a:ext>
                                    </a:extLst>
                                  </p:cNvPr>
                                  <p:cNvSpPr/>
                                  <p:nvPr/>
                                </p:nvSpPr>
                                <p:spPr>
                                  <a:xfrm>
                                    <a:off x="4761554" y="3854796"/>
                                    <a:ext cx="26261" cy="164984"/>
                                  </a:xfrm>
                                  <a:custGeom>
                                    <a:avLst/>
                                    <a:gdLst/>
                                    <a:ahLst/>
                                    <a:cxnLst/>
                                    <a:rect l="l" t="t" r="r" b="b"/>
                                    <a:pathLst>
                                      <a:path w="3339" h="20977" fill="none" extrusionOk="0">
                                        <a:moveTo>
                                          <a:pt x="0" y="20977"/>
                                        </a:moveTo>
                                        <a:lnTo>
                                          <a:pt x="33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5069;p75">
                                    <a:extLst>
                                      <a:ext uri="{FF2B5EF4-FFF2-40B4-BE49-F238E27FC236}">
                                        <a16:creationId xmlns:a16="http://schemas.microsoft.com/office/drawing/2014/main" id="{AFD5A332-BDD2-49E0-B9FA-222A04ADB975}"/>
                                      </a:ext>
                                    </a:extLst>
                                  </p:cNvPr>
                                  <p:cNvSpPr/>
                                  <p:nvPr/>
                                </p:nvSpPr>
                                <p:spPr>
                                  <a:xfrm>
                                    <a:off x="4846991" y="3818263"/>
                                    <a:ext cx="74025" cy="146242"/>
                                  </a:xfrm>
                                  <a:custGeom>
                                    <a:avLst/>
                                    <a:gdLst/>
                                    <a:ahLst/>
                                    <a:cxnLst/>
                                    <a:rect l="l" t="t" r="r" b="b"/>
                                    <a:pathLst>
                                      <a:path w="9412" h="18594" fill="none" extrusionOk="0">
                                        <a:moveTo>
                                          <a:pt x="0" y="18593"/>
                                        </a:moveTo>
                                        <a:lnTo>
                                          <a:pt x="941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5070;p75">
                                    <a:extLst>
                                      <a:ext uri="{FF2B5EF4-FFF2-40B4-BE49-F238E27FC236}">
                                        <a16:creationId xmlns:a16="http://schemas.microsoft.com/office/drawing/2014/main" id="{D84EFA5F-1B45-4269-9CFB-7208DDB75D98}"/>
                                      </a:ext>
                                    </a:extLst>
                                  </p:cNvPr>
                                  <p:cNvSpPr/>
                                  <p:nvPr/>
                                </p:nvSpPr>
                                <p:spPr>
                                  <a:xfrm>
                                    <a:off x="4927191" y="3823305"/>
                                    <a:ext cx="22368" cy="129497"/>
                                  </a:xfrm>
                                  <a:custGeom>
                                    <a:avLst/>
                                    <a:gdLst/>
                                    <a:ahLst/>
                                    <a:cxnLst/>
                                    <a:rect l="l" t="t" r="r" b="b"/>
                                    <a:pathLst>
                                      <a:path w="2844" h="16465" fill="none" extrusionOk="0">
                                        <a:moveTo>
                                          <a:pt x="1" y="1"/>
                                        </a:moveTo>
                                        <a:lnTo>
                                          <a:pt x="2843" y="1646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4" name="Google Shape;5071;p75">
                                    <a:extLst>
                                      <a:ext uri="{FF2B5EF4-FFF2-40B4-BE49-F238E27FC236}">
                                        <a16:creationId xmlns:a16="http://schemas.microsoft.com/office/drawing/2014/main" id="{A1D5F6D3-E49B-4B57-B70E-6B0255720BE5}"/>
                                      </a:ext>
                                    </a:extLst>
                                  </p:cNvPr>
                                  <p:cNvGrpSpPr/>
                                  <p:nvPr/>
                                </p:nvGrpSpPr>
                                <p:grpSpPr>
                                  <a:xfrm>
                                    <a:off x="4579164" y="3203653"/>
                                    <a:ext cx="1244833" cy="1020397"/>
                                    <a:chOff x="4579164" y="3203653"/>
                                    <a:chExt cx="1244833" cy="1020397"/>
                                  </a:xfrm>
                                </p:grpSpPr>
                                <p:sp>
                                  <p:nvSpPr>
                                    <p:cNvPr id="665" name="Google Shape;5072;p75">
                                      <a:extLst>
                                        <a:ext uri="{FF2B5EF4-FFF2-40B4-BE49-F238E27FC236}">
                                          <a16:creationId xmlns:a16="http://schemas.microsoft.com/office/drawing/2014/main" id="{BB355868-3658-4D72-A025-156BFA9F12E7}"/>
                                        </a:ext>
                                      </a:extLst>
                                    </p:cNvPr>
                                    <p:cNvSpPr/>
                                    <p:nvPr/>
                                  </p:nvSpPr>
                                  <p:spPr>
                                    <a:xfrm>
                                      <a:off x="4579164" y="3652241"/>
                                      <a:ext cx="422626" cy="571809"/>
                                    </a:xfrm>
                                    <a:custGeom>
                                      <a:avLst/>
                                      <a:gdLst/>
                                      <a:ahLst/>
                                      <a:cxnLst/>
                                      <a:rect l="l" t="t" r="r" b="b"/>
                                      <a:pathLst>
                                        <a:path w="53735" h="72703" fill="none" extrusionOk="0">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5073;p75">
                                      <a:extLst>
                                        <a:ext uri="{FF2B5EF4-FFF2-40B4-BE49-F238E27FC236}">
                                          <a16:creationId xmlns:a16="http://schemas.microsoft.com/office/drawing/2014/main" id="{F3E3BB0B-F81A-4754-9DE7-7DDF027A86DE}"/>
                                        </a:ext>
                                      </a:extLst>
                                    </p:cNvPr>
                                    <p:cNvSpPr/>
                                    <p:nvPr/>
                                  </p:nvSpPr>
                                  <p:spPr>
                                    <a:xfrm>
                                      <a:off x="4617986" y="3203653"/>
                                      <a:ext cx="1206011" cy="684357"/>
                                    </a:xfrm>
                                    <a:custGeom>
                                      <a:avLst/>
                                      <a:gdLst/>
                                      <a:ahLst/>
                                      <a:cxnLst/>
                                      <a:rect l="l" t="t" r="r" b="b"/>
                                      <a:pathLst>
                                        <a:path w="153339" h="87013" fill="none" extrusionOk="0">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5074;p75">
                                      <a:extLst>
                                        <a:ext uri="{FF2B5EF4-FFF2-40B4-BE49-F238E27FC236}">
                                          <a16:creationId xmlns:a16="http://schemas.microsoft.com/office/drawing/2014/main" id="{D97028A8-AC92-439D-831F-11F7278EE712}"/>
                                        </a:ext>
                                      </a:extLst>
                                    </p:cNvPr>
                                    <p:cNvSpPr/>
                                    <p:nvPr/>
                                  </p:nvSpPr>
                                  <p:spPr>
                                    <a:xfrm>
                                      <a:off x="4906356" y="3466721"/>
                                      <a:ext cx="194289" cy="358880"/>
                                    </a:xfrm>
                                    <a:custGeom>
                                      <a:avLst/>
                                      <a:gdLst/>
                                      <a:ahLst/>
                                      <a:cxnLst/>
                                      <a:rect l="l" t="t" r="r" b="b"/>
                                      <a:pathLst>
                                        <a:path w="24703" h="45630" fill="none" extrusionOk="0">
                                          <a:moveTo>
                                            <a:pt x="8396" y="39968"/>
                                          </a:moveTo>
                                          <a:lnTo>
                                            <a:pt x="9835" y="45629"/>
                                          </a:lnTo>
                                          <a:lnTo>
                                            <a:pt x="11626" y="36786"/>
                                          </a:lnTo>
                                          <a:lnTo>
                                            <a:pt x="5492" y="30218"/>
                                          </a:lnTo>
                                          <a:lnTo>
                                            <a:pt x="1" y="25016"/>
                                          </a:lnTo>
                                          <a:lnTo>
                                            <a:pt x="1392" y="16040"/>
                                          </a:lnTo>
                                          <a:lnTo>
                                            <a:pt x="24702" y="15206"/>
                                          </a:lnTo>
                                          <a:lnTo>
                                            <a:pt x="647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5075;p75">
                                      <a:extLst>
                                        <a:ext uri="{FF2B5EF4-FFF2-40B4-BE49-F238E27FC236}">
                                          <a16:creationId xmlns:a16="http://schemas.microsoft.com/office/drawing/2014/main" id="{2A56F344-7EC4-42E2-9D7B-31894457BA4F}"/>
                                        </a:ext>
                                      </a:extLst>
                                    </p:cNvPr>
                                    <p:cNvSpPr/>
                                    <p:nvPr/>
                                  </p:nvSpPr>
                                  <p:spPr>
                                    <a:xfrm>
                                      <a:off x="4972383" y="3756043"/>
                                      <a:ext cx="25412" cy="25026"/>
                                    </a:xfrm>
                                    <a:custGeom>
                                      <a:avLst/>
                                      <a:gdLst/>
                                      <a:ahLst/>
                                      <a:cxnLst/>
                                      <a:rect l="l" t="t" r="r" b="b"/>
                                      <a:pathLst>
                                        <a:path w="3231" h="3182" fill="none" extrusionOk="0">
                                          <a:moveTo>
                                            <a:pt x="1" y="3182"/>
                                          </a:moveTo>
                                          <a:lnTo>
                                            <a:pt x="323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634" name="Google Shape;5076;p75">
                              <a:extLst>
                                <a:ext uri="{FF2B5EF4-FFF2-40B4-BE49-F238E27FC236}">
                                  <a16:creationId xmlns:a16="http://schemas.microsoft.com/office/drawing/2014/main" id="{F62FF1F2-CB36-48A4-B1B9-0C02DBA25E8A}"/>
                                </a:ext>
                              </a:extLst>
                            </p:cNvPr>
                            <p:cNvSpPr/>
                            <p:nvPr/>
                          </p:nvSpPr>
                          <p:spPr>
                            <a:xfrm>
                              <a:off x="4890375" y="3688019"/>
                              <a:ext cx="5144" cy="43769"/>
                            </a:xfrm>
                            <a:custGeom>
                              <a:avLst/>
                              <a:gdLst/>
                              <a:ahLst/>
                              <a:cxnLst/>
                              <a:rect l="l" t="t" r="r" b="b"/>
                              <a:pathLst>
                                <a:path w="654" h="5565" fill="none" extrusionOk="0">
                                  <a:moveTo>
                                    <a:pt x="653" y="0"/>
                                  </a:moveTo>
                                  <a:lnTo>
                                    <a:pt x="0" y="5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5077;p75">
                              <a:extLst>
                                <a:ext uri="{FF2B5EF4-FFF2-40B4-BE49-F238E27FC236}">
                                  <a16:creationId xmlns:a16="http://schemas.microsoft.com/office/drawing/2014/main" id="{0D65E5C7-8387-4AA6-A9DD-F30B69090D0C}"/>
                                </a:ext>
                              </a:extLst>
                            </p:cNvPr>
                            <p:cNvSpPr/>
                            <p:nvPr/>
                          </p:nvSpPr>
                          <p:spPr>
                            <a:xfrm>
                              <a:off x="4899317" y="3688019"/>
                              <a:ext cx="54048" cy="20174"/>
                            </a:xfrm>
                            <a:custGeom>
                              <a:avLst/>
                              <a:gdLst/>
                              <a:ahLst/>
                              <a:cxnLst/>
                              <a:rect l="l" t="t" r="r" b="b"/>
                              <a:pathLst>
                                <a:path w="6872" h="2565" fill="none" extrusionOk="0">
                                  <a:moveTo>
                                    <a:pt x="0" y="0"/>
                                  </a:moveTo>
                                  <a:lnTo>
                                    <a:pt x="6871" y="2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5078;p75">
                              <a:extLst>
                                <a:ext uri="{FF2B5EF4-FFF2-40B4-BE49-F238E27FC236}">
                                  <a16:creationId xmlns:a16="http://schemas.microsoft.com/office/drawing/2014/main" id="{79666AFB-2A91-4B3F-BD30-279C60918AD2}"/>
                                </a:ext>
                              </a:extLst>
                            </p:cNvPr>
                            <p:cNvSpPr/>
                            <p:nvPr/>
                          </p:nvSpPr>
                          <p:spPr>
                            <a:xfrm>
                              <a:off x="4862690" y="3700571"/>
                              <a:ext cx="27693" cy="31216"/>
                            </a:xfrm>
                            <a:custGeom>
                              <a:avLst/>
                              <a:gdLst/>
                              <a:ahLst/>
                              <a:cxnLst/>
                              <a:rect l="l" t="t" r="r" b="b"/>
                              <a:pathLst>
                                <a:path w="3521" h="3969" fill="none" extrusionOk="0">
                                  <a:moveTo>
                                    <a:pt x="0" y="1"/>
                                  </a:moveTo>
                                  <a:lnTo>
                                    <a:pt x="3520" y="39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23" name="Google Shape;5079;p75">
                          <a:extLst>
                            <a:ext uri="{FF2B5EF4-FFF2-40B4-BE49-F238E27FC236}">
                              <a16:creationId xmlns:a16="http://schemas.microsoft.com/office/drawing/2014/main" id="{FCA93BAE-D0F6-4C94-AA17-1B4D18381076}"/>
                            </a:ext>
                          </a:extLst>
                        </p:cNvPr>
                        <p:cNvSpPr/>
                        <p:nvPr/>
                      </p:nvSpPr>
                      <p:spPr>
                        <a:xfrm>
                          <a:off x="4953924" y="3297081"/>
                          <a:ext cx="146053" cy="168122"/>
                        </a:xfrm>
                        <a:custGeom>
                          <a:avLst/>
                          <a:gdLst/>
                          <a:ahLst/>
                          <a:cxnLst/>
                          <a:rect l="l" t="t" r="r" b="b"/>
                          <a:pathLst>
                            <a:path w="18570" h="21376" fill="none" extrusionOk="0">
                              <a:moveTo>
                                <a:pt x="1" y="21376"/>
                              </a:moveTo>
                              <a:lnTo>
                                <a:pt x="18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251" name="Google Shape;5080;p75">
                <a:extLst>
                  <a:ext uri="{FF2B5EF4-FFF2-40B4-BE49-F238E27FC236}">
                    <a16:creationId xmlns:a16="http://schemas.microsoft.com/office/drawing/2014/main" id="{1A665931-3CEF-4E2F-89CC-D81EC493D2FB}"/>
                  </a:ext>
                </a:extLst>
              </p:cNvPr>
              <p:cNvGrpSpPr/>
              <p:nvPr/>
            </p:nvGrpSpPr>
            <p:grpSpPr>
              <a:xfrm>
                <a:off x="4595437" y="3598775"/>
                <a:ext cx="37776" cy="32451"/>
                <a:chOff x="4595437" y="3598775"/>
                <a:chExt cx="37776" cy="32451"/>
              </a:xfrm>
            </p:grpSpPr>
            <p:sp>
              <p:nvSpPr>
                <p:cNvPr id="566" name="Google Shape;5081;p75">
                  <a:extLst>
                    <a:ext uri="{FF2B5EF4-FFF2-40B4-BE49-F238E27FC236}">
                      <a16:creationId xmlns:a16="http://schemas.microsoft.com/office/drawing/2014/main" id="{9CE35DE9-07CA-4F68-A8BF-5054E436FF0B}"/>
                    </a:ext>
                  </a:extLst>
                </p:cNvPr>
                <p:cNvSpPr/>
                <p:nvPr/>
              </p:nvSpPr>
              <p:spPr>
                <a:xfrm>
                  <a:off x="4595437" y="3598775"/>
                  <a:ext cx="37776" cy="32451"/>
                </a:xfrm>
                <a:custGeom>
                  <a:avLst/>
                  <a:gdLst/>
                  <a:ahLst/>
                  <a:cxnLst/>
                  <a:rect l="l" t="t" r="r" b="b"/>
                  <a:pathLst>
                    <a:path w="4803" h="4126" extrusionOk="0">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082;p75">
                  <a:extLst>
                    <a:ext uri="{FF2B5EF4-FFF2-40B4-BE49-F238E27FC236}">
                      <a16:creationId xmlns:a16="http://schemas.microsoft.com/office/drawing/2014/main" id="{5710C506-FD4A-4D08-9925-D7D2569C050E}"/>
                    </a:ext>
                  </a:extLst>
                </p:cNvPr>
                <p:cNvSpPr/>
                <p:nvPr/>
              </p:nvSpPr>
              <p:spPr>
                <a:xfrm>
                  <a:off x="4610561" y="3608480"/>
                  <a:ext cx="13040" cy="13040"/>
                </a:xfrm>
                <a:custGeom>
                  <a:avLst/>
                  <a:gdLst/>
                  <a:ahLst/>
                  <a:cxnLst/>
                  <a:rect l="l" t="t" r="r" b="b"/>
                  <a:pathLst>
                    <a:path w="1658" h="1658" extrusionOk="0">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2" name="Google Shape;5083;p75">
                <a:extLst>
                  <a:ext uri="{FF2B5EF4-FFF2-40B4-BE49-F238E27FC236}">
                    <a16:creationId xmlns:a16="http://schemas.microsoft.com/office/drawing/2014/main" id="{3E91E2B9-4C8D-47E8-9FFE-0649A409AA3D}"/>
                  </a:ext>
                </a:extLst>
              </p:cNvPr>
              <p:cNvGrpSpPr/>
              <p:nvPr/>
            </p:nvGrpSpPr>
            <p:grpSpPr>
              <a:xfrm>
                <a:off x="4641864" y="3524443"/>
                <a:ext cx="37776" cy="32380"/>
                <a:chOff x="4641864" y="3524443"/>
                <a:chExt cx="37776" cy="32380"/>
              </a:xfrm>
            </p:grpSpPr>
            <p:sp>
              <p:nvSpPr>
                <p:cNvPr id="564" name="Google Shape;5084;p75">
                  <a:extLst>
                    <a:ext uri="{FF2B5EF4-FFF2-40B4-BE49-F238E27FC236}">
                      <a16:creationId xmlns:a16="http://schemas.microsoft.com/office/drawing/2014/main" id="{5F0FB468-C5E4-42EC-83FC-E0D5EE793051}"/>
                    </a:ext>
                  </a:extLst>
                </p:cNvPr>
                <p:cNvSpPr/>
                <p:nvPr/>
              </p:nvSpPr>
              <p:spPr>
                <a:xfrm>
                  <a:off x="4641864" y="3524443"/>
                  <a:ext cx="37776" cy="32380"/>
                </a:xfrm>
                <a:custGeom>
                  <a:avLst/>
                  <a:gdLst/>
                  <a:ahLst/>
                  <a:cxnLst/>
                  <a:rect l="l" t="t" r="r" b="b"/>
                  <a:pathLst>
                    <a:path w="4803" h="4117" extrusionOk="0">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085;p75">
                  <a:extLst>
                    <a:ext uri="{FF2B5EF4-FFF2-40B4-BE49-F238E27FC236}">
                      <a16:creationId xmlns:a16="http://schemas.microsoft.com/office/drawing/2014/main" id="{E3634087-FF2F-4BF3-ABC2-C06D6A1F22C9}"/>
                    </a:ext>
                  </a:extLst>
                </p:cNvPr>
                <p:cNvSpPr/>
                <p:nvPr/>
              </p:nvSpPr>
              <p:spPr>
                <a:xfrm>
                  <a:off x="4656988" y="3534077"/>
                  <a:ext cx="13048" cy="13040"/>
                </a:xfrm>
                <a:custGeom>
                  <a:avLst/>
                  <a:gdLst/>
                  <a:ahLst/>
                  <a:cxnLst/>
                  <a:rect l="l" t="t" r="r" b="b"/>
                  <a:pathLst>
                    <a:path w="1659" h="1658" extrusionOk="0">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3" name="Google Shape;5086;p75">
                <a:extLst>
                  <a:ext uri="{FF2B5EF4-FFF2-40B4-BE49-F238E27FC236}">
                    <a16:creationId xmlns:a16="http://schemas.microsoft.com/office/drawing/2014/main" id="{857B683C-19C5-4F60-B18C-01B7279E7307}"/>
                  </a:ext>
                </a:extLst>
              </p:cNvPr>
              <p:cNvGrpSpPr/>
              <p:nvPr/>
            </p:nvGrpSpPr>
            <p:grpSpPr>
              <a:xfrm>
                <a:off x="4648431" y="3893901"/>
                <a:ext cx="37776" cy="32357"/>
                <a:chOff x="4648431" y="3893901"/>
                <a:chExt cx="37776" cy="32357"/>
              </a:xfrm>
            </p:grpSpPr>
            <p:sp>
              <p:nvSpPr>
                <p:cNvPr id="562" name="Google Shape;5087;p75">
                  <a:extLst>
                    <a:ext uri="{FF2B5EF4-FFF2-40B4-BE49-F238E27FC236}">
                      <a16:creationId xmlns:a16="http://schemas.microsoft.com/office/drawing/2014/main" id="{076A533F-63FA-4722-B55C-8C60A4DC9EB8}"/>
                    </a:ext>
                  </a:extLst>
                </p:cNvPr>
                <p:cNvSpPr/>
                <p:nvPr/>
              </p:nvSpPr>
              <p:spPr>
                <a:xfrm>
                  <a:off x="4648431" y="3893901"/>
                  <a:ext cx="37776" cy="32357"/>
                </a:xfrm>
                <a:custGeom>
                  <a:avLst/>
                  <a:gdLst/>
                  <a:ahLst/>
                  <a:cxnLst/>
                  <a:rect l="l" t="t" r="r" b="b"/>
                  <a:pathLst>
                    <a:path w="4803" h="4114" extrusionOk="0">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088;p75">
                  <a:extLst>
                    <a:ext uri="{FF2B5EF4-FFF2-40B4-BE49-F238E27FC236}">
                      <a16:creationId xmlns:a16="http://schemas.microsoft.com/office/drawing/2014/main" id="{83834191-EDF7-4382-B402-3CEA693E68BC}"/>
                    </a:ext>
                  </a:extLst>
                </p:cNvPr>
                <p:cNvSpPr/>
                <p:nvPr/>
              </p:nvSpPr>
              <p:spPr>
                <a:xfrm>
                  <a:off x="4663556" y="3903606"/>
                  <a:ext cx="13040" cy="13040"/>
                </a:xfrm>
                <a:custGeom>
                  <a:avLst/>
                  <a:gdLst/>
                  <a:ahLst/>
                  <a:cxnLst/>
                  <a:rect l="l" t="t" r="r" b="b"/>
                  <a:pathLst>
                    <a:path w="1658" h="1658" extrusionOk="0">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4" name="Google Shape;5089;p75">
                <a:extLst>
                  <a:ext uri="{FF2B5EF4-FFF2-40B4-BE49-F238E27FC236}">
                    <a16:creationId xmlns:a16="http://schemas.microsoft.com/office/drawing/2014/main" id="{B0A9B46A-09AA-4C1B-B003-5B4FBFCCAEDC}"/>
                  </a:ext>
                </a:extLst>
              </p:cNvPr>
              <p:cNvGrpSpPr/>
              <p:nvPr/>
            </p:nvGrpSpPr>
            <p:grpSpPr>
              <a:xfrm>
                <a:off x="4567752" y="3722908"/>
                <a:ext cx="37870" cy="32380"/>
                <a:chOff x="4567752" y="3722908"/>
                <a:chExt cx="37870" cy="32380"/>
              </a:xfrm>
            </p:grpSpPr>
            <p:sp>
              <p:nvSpPr>
                <p:cNvPr id="560" name="Google Shape;5090;p75">
                  <a:extLst>
                    <a:ext uri="{FF2B5EF4-FFF2-40B4-BE49-F238E27FC236}">
                      <a16:creationId xmlns:a16="http://schemas.microsoft.com/office/drawing/2014/main" id="{39B611D1-68AB-4FB5-8B76-89BF2A1102A7}"/>
                    </a:ext>
                  </a:extLst>
                </p:cNvPr>
                <p:cNvSpPr/>
                <p:nvPr/>
              </p:nvSpPr>
              <p:spPr>
                <a:xfrm>
                  <a:off x="4567752" y="3722908"/>
                  <a:ext cx="37870" cy="32380"/>
                </a:xfrm>
                <a:custGeom>
                  <a:avLst/>
                  <a:gdLst/>
                  <a:ahLst/>
                  <a:cxnLst/>
                  <a:rect l="l" t="t" r="r" b="b"/>
                  <a:pathLst>
                    <a:path w="4815" h="4117" extrusionOk="0">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091;p75">
                  <a:extLst>
                    <a:ext uri="{FF2B5EF4-FFF2-40B4-BE49-F238E27FC236}">
                      <a16:creationId xmlns:a16="http://schemas.microsoft.com/office/drawing/2014/main" id="{9C66076F-EFAB-416B-80E8-F0E82BA37289}"/>
                    </a:ext>
                  </a:extLst>
                </p:cNvPr>
                <p:cNvSpPr/>
                <p:nvPr/>
              </p:nvSpPr>
              <p:spPr>
                <a:xfrm>
                  <a:off x="4580690" y="3732543"/>
                  <a:ext cx="15227" cy="13064"/>
                </a:xfrm>
                <a:custGeom>
                  <a:avLst/>
                  <a:gdLst/>
                  <a:ahLst/>
                  <a:cxnLst/>
                  <a:rect l="l" t="t" r="r" b="b"/>
                  <a:pathLst>
                    <a:path w="1936" h="1661" extrusionOk="0">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5" name="Google Shape;5092;p75">
                <a:extLst>
                  <a:ext uri="{FF2B5EF4-FFF2-40B4-BE49-F238E27FC236}">
                    <a16:creationId xmlns:a16="http://schemas.microsoft.com/office/drawing/2014/main" id="{A4FE63C6-35C4-4F4C-9B87-A6775143ADD9}"/>
                  </a:ext>
                </a:extLst>
              </p:cNvPr>
              <p:cNvGrpSpPr/>
              <p:nvPr/>
            </p:nvGrpSpPr>
            <p:grpSpPr>
              <a:xfrm>
                <a:off x="4617506" y="3652052"/>
                <a:ext cx="37783" cy="32357"/>
                <a:chOff x="4617506" y="3652052"/>
                <a:chExt cx="37783" cy="32357"/>
              </a:xfrm>
            </p:grpSpPr>
            <p:sp>
              <p:nvSpPr>
                <p:cNvPr id="558" name="Google Shape;5093;p75">
                  <a:extLst>
                    <a:ext uri="{FF2B5EF4-FFF2-40B4-BE49-F238E27FC236}">
                      <a16:creationId xmlns:a16="http://schemas.microsoft.com/office/drawing/2014/main" id="{B987AE9D-8AA2-4D45-A645-7C46F36A881A}"/>
                    </a:ext>
                  </a:extLst>
                </p:cNvPr>
                <p:cNvSpPr/>
                <p:nvPr/>
              </p:nvSpPr>
              <p:spPr>
                <a:xfrm>
                  <a:off x="4617506" y="3652052"/>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094;p75">
                  <a:extLst>
                    <a:ext uri="{FF2B5EF4-FFF2-40B4-BE49-F238E27FC236}">
                      <a16:creationId xmlns:a16="http://schemas.microsoft.com/office/drawing/2014/main" id="{A86E7864-60C5-4EFD-A9FD-338BC842CFEE}"/>
                    </a:ext>
                  </a:extLst>
                </p:cNvPr>
                <p:cNvSpPr/>
                <p:nvPr/>
              </p:nvSpPr>
              <p:spPr>
                <a:xfrm>
                  <a:off x="4632638" y="3661758"/>
                  <a:ext cx="13040" cy="13040"/>
                </a:xfrm>
                <a:custGeom>
                  <a:avLst/>
                  <a:gdLst/>
                  <a:ahLst/>
                  <a:cxnLst/>
                  <a:rect l="l" t="t" r="r" b="b"/>
                  <a:pathLst>
                    <a:path w="1658" h="1658" extrusionOk="0">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6" name="Google Shape;5095;p75">
                <a:extLst>
                  <a:ext uri="{FF2B5EF4-FFF2-40B4-BE49-F238E27FC236}">
                    <a16:creationId xmlns:a16="http://schemas.microsoft.com/office/drawing/2014/main" id="{4F96EFC9-B588-41C0-9DC3-6ACF3F71C410}"/>
                  </a:ext>
                </a:extLst>
              </p:cNvPr>
              <p:cNvGrpSpPr/>
              <p:nvPr/>
            </p:nvGrpSpPr>
            <p:grpSpPr>
              <a:xfrm>
                <a:off x="4739005" y="3554149"/>
                <a:ext cx="37870" cy="32357"/>
                <a:chOff x="4739005" y="3554149"/>
                <a:chExt cx="37870" cy="32357"/>
              </a:xfrm>
            </p:grpSpPr>
            <p:sp>
              <p:nvSpPr>
                <p:cNvPr id="556" name="Google Shape;5096;p75">
                  <a:extLst>
                    <a:ext uri="{FF2B5EF4-FFF2-40B4-BE49-F238E27FC236}">
                      <a16:creationId xmlns:a16="http://schemas.microsoft.com/office/drawing/2014/main" id="{0AD59DCB-54BC-49F2-AEE0-FCCFD0DEF4AE}"/>
                    </a:ext>
                  </a:extLst>
                </p:cNvPr>
                <p:cNvSpPr/>
                <p:nvPr/>
              </p:nvSpPr>
              <p:spPr>
                <a:xfrm>
                  <a:off x="4739005" y="3554149"/>
                  <a:ext cx="37870" cy="32357"/>
                </a:xfrm>
                <a:custGeom>
                  <a:avLst/>
                  <a:gdLst/>
                  <a:ahLst/>
                  <a:cxnLst/>
                  <a:rect l="l" t="t" r="r" b="b"/>
                  <a:pathLst>
                    <a:path w="4815" h="4114" extrusionOk="0">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097;p75">
                  <a:extLst>
                    <a:ext uri="{FF2B5EF4-FFF2-40B4-BE49-F238E27FC236}">
                      <a16:creationId xmlns:a16="http://schemas.microsoft.com/office/drawing/2014/main" id="{DB1E39DE-D655-4DBC-B376-B16F048F21CA}"/>
                    </a:ext>
                  </a:extLst>
                </p:cNvPr>
                <p:cNvSpPr/>
                <p:nvPr/>
              </p:nvSpPr>
              <p:spPr>
                <a:xfrm>
                  <a:off x="4751943" y="3563854"/>
                  <a:ext cx="15227" cy="13048"/>
                </a:xfrm>
                <a:custGeom>
                  <a:avLst/>
                  <a:gdLst/>
                  <a:ahLst/>
                  <a:cxnLst/>
                  <a:rect l="l" t="t" r="r" b="b"/>
                  <a:pathLst>
                    <a:path w="1936" h="1659" extrusionOk="0">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7" name="Google Shape;5098;p75">
                <a:extLst>
                  <a:ext uri="{FF2B5EF4-FFF2-40B4-BE49-F238E27FC236}">
                    <a16:creationId xmlns:a16="http://schemas.microsoft.com/office/drawing/2014/main" id="{35379E59-903A-41B8-8C27-BB497D80ADD7}"/>
                  </a:ext>
                </a:extLst>
              </p:cNvPr>
              <p:cNvGrpSpPr/>
              <p:nvPr/>
            </p:nvGrpSpPr>
            <p:grpSpPr>
              <a:xfrm>
                <a:off x="4806557" y="3630258"/>
                <a:ext cx="37776" cy="32364"/>
                <a:chOff x="4806557" y="3630258"/>
                <a:chExt cx="37776" cy="32364"/>
              </a:xfrm>
            </p:grpSpPr>
            <p:sp>
              <p:nvSpPr>
                <p:cNvPr id="554" name="Google Shape;5099;p75">
                  <a:extLst>
                    <a:ext uri="{FF2B5EF4-FFF2-40B4-BE49-F238E27FC236}">
                      <a16:creationId xmlns:a16="http://schemas.microsoft.com/office/drawing/2014/main" id="{6E096E00-994B-45BA-834C-E5563512A3A4}"/>
                    </a:ext>
                  </a:extLst>
                </p:cNvPr>
                <p:cNvSpPr/>
                <p:nvPr/>
              </p:nvSpPr>
              <p:spPr>
                <a:xfrm>
                  <a:off x="4806557" y="3630258"/>
                  <a:ext cx="37776" cy="32364"/>
                </a:xfrm>
                <a:custGeom>
                  <a:avLst/>
                  <a:gdLst/>
                  <a:ahLst/>
                  <a:cxnLst/>
                  <a:rect l="l" t="t" r="r" b="b"/>
                  <a:pathLst>
                    <a:path w="4803" h="4115" extrusionOk="0">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100;p75">
                  <a:extLst>
                    <a:ext uri="{FF2B5EF4-FFF2-40B4-BE49-F238E27FC236}">
                      <a16:creationId xmlns:a16="http://schemas.microsoft.com/office/drawing/2014/main" id="{5442688F-C135-4A0E-971D-91E942BC093D}"/>
                    </a:ext>
                  </a:extLst>
                </p:cNvPr>
                <p:cNvSpPr/>
                <p:nvPr/>
              </p:nvSpPr>
              <p:spPr>
                <a:xfrm>
                  <a:off x="4819495" y="3639972"/>
                  <a:ext cx="15227" cy="13040"/>
                </a:xfrm>
                <a:custGeom>
                  <a:avLst/>
                  <a:gdLst/>
                  <a:ahLst/>
                  <a:cxnLst/>
                  <a:rect l="l" t="t" r="r" b="b"/>
                  <a:pathLst>
                    <a:path w="1936" h="1658" extrusionOk="0">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8" name="Google Shape;5101;p75">
                <a:extLst>
                  <a:ext uri="{FF2B5EF4-FFF2-40B4-BE49-F238E27FC236}">
                    <a16:creationId xmlns:a16="http://schemas.microsoft.com/office/drawing/2014/main" id="{71A34FDB-5DE2-4AD3-A69A-E0434703B325}"/>
                  </a:ext>
                </a:extLst>
              </p:cNvPr>
              <p:cNvGrpSpPr/>
              <p:nvPr/>
            </p:nvGrpSpPr>
            <p:grpSpPr>
              <a:xfrm>
                <a:off x="4737007" y="4004357"/>
                <a:ext cx="37870" cy="32357"/>
                <a:chOff x="4737007" y="4004357"/>
                <a:chExt cx="37870" cy="32357"/>
              </a:xfrm>
            </p:grpSpPr>
            <p:sp>
              <p:nvSpPr>
                <p:cNvPr id="552" name="Google Shape;5102;p75">
                  <a:extLst>
                    <a:ext uri="{FF2B5EF4-FFF2-40B4-BE49-F238E27FC236}">
                      <a16:creationId xmlns:a16="http://schemas.microsoft.com/office/drawing/2014/main" id="{68D745A3-B3B9-4EF2-A2B5-6EDACF6BFCDA}"/>
                    </a:ext>
                  </a:extLst>
                </p:cNvPr>
                <p:cNvSpPr/>
                <p:nvPr/>
              </p:nvSpPr>
              <p:spPr>
                <a:xfrm>
                  <a:off x="4737007" y="4004357"/>
                  <a:ext cx="37870" cy="32357"/>
                </a:xfrm>
                <a:custGeom>
                  <a:avLst/>
                  <a:gdLst/>
                  <a:ahLst/>
                  <a:cxnLst/>
                  <a:rect l="l" t="t" r="r" b="b"/>
                  <a:pathLst>
                    <a:path w="4815" h="4114" extrusionOk="0">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103;p75">
                  <a:extLst>
                    <a:ext uri="{FF2B5EF4-FFF2-40B4-BE49-F238E27FC236}">
                      <a16:creationId xmlns:a16="http://schemas.microsoft.com/office/drawing/2014/main" id="{4182BB86-C9E2-42C8-8B95-C913E3CCD917}"/>
                    </a:ext>
                  </a:extLst>
                </p:cNvPr>
                <p:cNvSpPr/>
                <p:nvPr/>
              </p:nvSpPr>
              <p:spPr>
                <a:xfrm>
                  <a:off x="4752131" y="4014062"/>
                  <a:ext cx="13040" cy="13048"/>
                </a:xfrm>
                <a:custGeom>
                  <a:avLst/>
                  <a:gdLst/>
                  <a:ahLst/>
                  <a:cxnLst/>
                  <a:rect l="l" t="t" r="r" b="b"/>
                  <a:pathLst>
                    <a:path w="1658" h="1659" extrusionOk="0">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9" name="Google Shape;5104;p75">
                <a:extLst>
                  <a:ext uri="{FF2B5EF4-FFF2-40B4-BE49-F238E27FC236}">
                    <a16:creationId xmlns:a16="http://schemas.microsoft.com/office/drawing/2014/main" id="{849E6E41-8D4F-4C43-855C-A46A70934CEF}"/>
                  </a:ext>
                </a:extLst>
              </p:cNvPr>
              <p:cNvGrpSpPr/>
              <p:nvPr/>
            </p:nvGrpSpPr>
            <p:grpSpPr>
              <a:xfrm>
                <a:off x="4773634" y="4208627"/>
                <a:ext cx="37776" cy="32357"/>
                <a:chOff x="4773634" y="4208627"/>
                <a:chExt cx="37776" cy="32357"/>
              </a:xfrm>
            </p:grpSpPr>
            <p:sp>
              <p:nvSpPr>
                <p:cNvPr id="550" name="Google Shape;5105;p75">
                  <a:extLst>
                    <a:ext uri="{FF2B5EF4-FFF2-40B4-BE49-F238E27FC236}">
                      <a16:creationId xmlns:a16="http://schemas.microsoft.com/office/drawing/2014/main" id="{909FACFF-1FEF-4783-9353-99D717C9C204}"/>
                    </a:ext>
                  </a:extLst>
                </p:cNvPr>
                <p:cNvSpPr/>
                <p:nvPr/>
              </p:nvSpPr>
              <p:spPr>
                <a:xfrm>
                  <a:off x="4773634" y="4208627"/>
                  <a:ext cx="37776" cy="32357"/>
                </a:xfrm>
                <a:custGeom>
                  <a:avLst/>
                  <a:gdLst/>
                  <a:ahLst/>
                  <a:cxnLst/>
                  <a:rect l="l" t="t" r="r" b="b"/>
                  <a:pathLst>
                    <a:path w="4803" h="4114" extrusionOk="0">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106;p75">
                  <a:extLst>
                    <a:ext uri="{FF2B5EF4-FFF2-40B4-BE49-F238E27FC236}">
                      <a16:creationId xmlns:a16="http://schemas.microsoft.com/office/drawing/2014/main" id="{0D8DC070-0ADE-4765-8492-C228DC6410CF}"/>
                    </a:ext>
                  </a:extLst>
                </p:cNvPr>
                <p:cNvSpPr/>
                <p:nvPr/>
              </p:nvSpPr>
              <p:spPr>
                <a:xfrm>
                  <a:off x="4788664" y="4218332"/>
                  <a:ext cx="13048" cy="13040"/>
                </a:xfrm>
                <a:custGeom>
                  <a:avLst/>
                  <a:gdLst/>
                  <a:ahLst/>
                  <a:cxnLst/>
                  <a:rect l="l" t="t" r="r" b="b"/>
                  <a:pathLst>
                    <a:path w="1659"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0" name="Google Shape;5107;p75">
                <a:extLst>
                  <a:ext uri="{FF2B5EF4-FFF2-40B4-BE49-F238E27FC236}">
                    <a16:creationId xmlns:a16="http://schemas.microsoft.com/office/drawing/2014/main" id="{FB58E028-318F-4F13-9FF9-EB45B267188D}"/>
                  </a:ext>
                </a:extLst>
              </p:cNvPr>
              <p:cNvGrpSpPr/>
              <p:nvPr/>
            </p:nvGrpSpPr>
            <p:grpSpPr>
              <a:xfrm>
                <a:off x="4888282" y="4074764"/>
                <a:ext cx="37776" cy="32451"/>
                <a:chOff x="4888282" y="4074764"/>
                <a:chExt cx="37776" cy="32451"/>
              </a:xfrm>
            </p:grpSpPr>
            <p:sp>
              <p:nvSpPr>
                <p:cNvPr id="548" name="Google Shape;5108;p75">
                  <a:extLst>
                    <a:ext uri="{FF2B5EF4-FFF2-40B4-BE49-F238E27FC236}">
                      <a16:creationId xmlns:a16="http://schemas.microsoft.com/office/drawing/2014/main" id="{32494F09-0322-4E24-B22E-B3C39E16D6B0}"/>
                    </a:ext>
                  </a:extLst>
                </p:cNvPr>
                <p:cNvSpPr/>
                <p:nvPr/>
              </p:nvSpPr>
              <p:spPr>
                <a:xfrm>
                  <a:off x="4888282" y="4074764"/>
                  <a:ext cx="37776" cy="32451"/>
                </a:xfrm>
                <a:custGeom>
                  <a:avLst/>
                  <a:gdLst/>
                  <a:ahLst/>
                  <a:cxnLst/>
                  <a:rect l="l" t="t" r="r" b="b"/>
                  <a:pathLst>
                    <a:path w="4803" h="4126" extrusionOk="0">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109;p75">
                  <a:extLst>
                    <a:ext uri="{FF2B5EF4-FFF2-40B4-BE49-F238E27FC236}">
                      <a16:creationId xmlns:a16="http://schemas.microsoft.com/office/drawing/2014/main" id="{F6CE2CF1-73CE-4525-9898-CF981F8BD67C}"/>
                    </a:ext>
                  </a:extLst>
                </p:cNvPr>
                <p:cNvSpPr/>
                <p:nvPr/>
              </p:nvSpPr>
              <p:spPr>
                <a:xfrm>
                  <a:off x="4901220" y="4084470"/>
                  <a:ext cx="15227" cy="13064"/>
                </a:xfrm>
                <a:custGeom>
                  <a:avLst/>
                  <a:gdLst/>
                  <a:ahLst/>
                  <a:cxnLst/>
                  <a:rect l="l" t="t" r="r" b="b"/>
                  <a:pathLst>
                    <a:path w="1936" h="1661" extrusionOk="0">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1" name="Google Shape;5110;p75">
                <a:extLst>
                  <a:ext uri="{FF2B5EF4-FFF2-40B4-BE49-F238E27FC236}">
                    <a16:creationId xmlns:a16="http://schemas.microsoft.com/office/drawing/2014/main" id="{BDBC043A-E6E2-4E8E-B78E-4C11B3A154E0}"/>
                  </a:ext>
                </a:extLst>
              </p:cNvPr>
              <p:cNvGrpSpPr/>
              <p:nvPr/>
            </p:nvGrpSpPr>
            <p:grpSpPr>
              <a:xfrm>
                <a:off x="4901315" y="3804271"/>
                <a:ext cx="37776" cy="32364"/>
                <a:chOff x="4901315" y="3804271"/>
                <a:chExt cx="37776" cy="32364"/>
              </a:xfrm>
            </p:grpSpPr>
            <p:sp>
              <p:nvSpPr>
                <p:cNvPr id="546" name="Google Shape;5111;p75">
                  <a:extLst>
                    <a:ext uri="{FF2B5EF4-FFF2-40B4-BE49-F238E27FC236}">
                      <a16:creationId xmlns:a16="http://schemas.microsoft.com/office/drawing/2014/main" id="{7B9B6175-7290-41F3-BC0B-1F31127AF126}"/>
                    </a:ext>
                  </a:extLst>
                </p:cNvPr>
                <p:cNvSpPr/>
                <p:nvPr/>
              </p:nvSpPr>
              <p:spPr>
                <a:xfrm>
                  <a:off x="4901315" y="3804271"/>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112;p75">
                  <a:extLst>
                    <a:ext uri="{FF2B5EF4-FFF2-40B4-BE49-F238E27FC236}">
                      <a16:creationId xmlns:a16="http://schemas.microsoft.com/office/drawing/2014/main" id="{DCADF15E-86C8-4D11-8DC3-D259F1C7A99B}"/>
                    </a:ext>
                  </a:extLst>
                </p:cNvPr>
                <p:cNvSpPr/>
                <p:nvPr/>
              </p:nvSpPr>
              <p:spPr>
                <a:xfrm>
                  <a:off x="4914253" y="3813985"/>
                  <a:ext cx="15235" cy="13040"/>
                </a:xfrm>
                <a:custGeom>
                  <a:avLst/>
                  <a:gdLst/>
                  <a:ahLst/>
                  <a:cxnLst/>
                  <a:rect l="l" t="t" r="r" b="b"/>
                  <a:pathLst>
                    <a:path w="1937" h="1658" extrusionOk="0">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2" name="Google Shape;5113;p75">
                <a:extLst>
                  <a:ext uri="{FF2B5EF4-FFF2-40B4-BE49-F238E27FC236}">
                    <a16:creationId xmlns:a16="http://schemas.microsoft.com/office/drawing/2014/main" id="{374BCC94-F4A0-47B7-9883-C957890E3951}"/>
                  </a:ext>
                </a:extLst>
              </p:cNvPr>
              <p:cNvGrpSpPr/>
              <p:nvPr/>
            </p:nvGrpSpPr>
            <p:grpSpPr>
              <a:xfrm>
                <a:off x="4866394" y="3715035"/>
                <a:ext cx="37846" cy="32357"/>
                <a:chOff x="4866394" y="3715035"/>
                <a:chExt cx="37846" cy="32357"/>
              </a:xfrm>
            </p:grpSpPr>
            <p:sp>
              <p:nvSpPr>
                <p:cNvPr id="544" name="Google Shape;5114;p75">
                  <a:extLst>
                    <a:ext uri="{FF2B5EF4-FFF2-40B4-BE49-F238E27FC236}">
                      <a16:creationId xmlns:a16="http://schemas.microsoft.com/office/drawing/2014/main" id="{8C1CE999-7E86-4252-900C-EBC4D0E61169}"/>
                    </a:ext>
                  </a:extLst>
                </p:cNvPr>
                <p:cNvSpPr/>
                <p:nvPr/>
              </p:nvSpPr>
              <p:spPr>
                <a:xfrm>
                  <a:off x="4866394" y="3715035"/>
                  <a:ext cx="37846" cy="32357"/>
                </a:xfrm>
                <a:custGeom>
                  <a:avLst/>
                  <a:gdLst/>
                  <a:ahLst/>
                  <a:cxnLst/>
                  <a:rect l="l" t="t" r="r" b="b"/>
                  <a:pathLst>
                    <a:path w="4812" h="4114" extrusionOk="0">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115;p75">
                  <a:extLst>
                    <a:ext uri="{FF2B5EF4-FFF2-40B4-BE49-F238E27FC236}">
                      <a16:creationId xmlns:a16="http://schemas.microsoft.com/office/drawing/2014/main" id="{DF4FFFF4-64B8-4A2C-BD94-4CD86F8A2875}"/>
                    </a:ext>
                  </a:extLst>
                </p:cNvPr>
                <p:cNvSpPr/>
                <p:nvPr/>
              </p:nvSpPr>
              <p:spPr>
                <a:xfrm>
                  <a:off x="4879340" y="3724646"/>
                  <a:ext cx="15227" cy="13103"/>
                </a:xfrm>
                <a:custGeom>
                  <a:avLst/>
                  <a:gdLst/>
                  <a:ahLst/>
                  <a:cxnLst/>
                  <a:rect l="l" t="t" r="r" b="b"/>
                  <a:pathLst>
                    <a:path w="1936" h="1666" extrusionOk="0">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3" name="Google Shape;5116;p75">
                <a:extLst>
                  <a:ext uri="{FF2B5EF4-FFF2-40B4-BE49-F238E27FC236}">
                    <a16:creationId xmlns:a16="http://schemas.microsoft.com/office/drawing/2014/main" id="{037921D5-0F96-43D2-A49D-94ADCB121763}"/>
                  </a:ext>
                </a:extLst>
              </p:cNvPr>
              <p:cNvGrpSpPr/>
              <p:nvPr/>
            </p:nvGrpSpPr>
            <p:grpSpPr>
              <a:xfrm>
                <a:off x="4979233" y="3839798"/>
                <a:ext cx="37878" cy="32420"/>
                <a:chOff x="4979233" y="3839798"/>
                <a:chExt cx="37878" cy="32420"/>
              </a:xfrm>
            </p:grpSpPr>
            <p:sp>
              <p:nvSpPr>
                <p:cNvPr id="542" name="Google Shape;5117;p75">
                  <a:extLst>
                    <a:ext uri="{FF2B5EF4-FFF2-40B4-BE49-F238E27FC236}">
                      <a16:creationId xmlns:a16="http://schemas.microsoft.com/office/drawing/2014/main" id="{581045C7-5010-49A0-8DD6-971CA6D1CE97}"/>
                    </a:ext>
                  </a:extLst>
                </p:cNvPr>
                <p:cNvSpPr/>
                <p:nvPr/>
              </p:nvSpPr>
              <p:spPr>
                <a:xfrm>
                  <a:off x="4979233" y="3839798"/>
                  <a:ext cx="37878" cy="32420"/>
                </a:xfrm>
                <a:custGeom>
                  <a:avLst/>
                  <a:gdLst/>
                  <a:ahLst/>
                  <a:cxnLst/>
                  <a:rect l="l" t="t" r="r" b="b"/>
                  <a:pathLst>
                    <a:path w="4816" h="4122" extrusionOk="0">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118;p75">
                  <a:extLst>
                    <a:ext uri="{FF2B5EF4-FFF2-40B4-BE49-F238E27FC236}">
                      <a16:creationId xmlns:a16="http://schemas.microsoft.com/office/drawing/2014/main" id="{20DC56D7-CAF9-44BB-934A-BCE3C7983E03}"/>
                    </a:ext>
                  </a:extLst>
                </p:cNvPr>
                <p:cNvSpPr/>
                <p:nvPr/>
              </p:nvSpPr>
              <p:spPr>
                <a:xfrm>
                  <a:off x="4994366" y="384947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4" name="Google Shape;5119;p75">
                <a:extLst>
                  <a:ext uri="{FF2B5EF4-FFF2-40B4-BE49-F238E27FC236}">
                    <a16:creationId xmlns:a16="http://schemas.microsoft.com/office/drawing/2014/main" id="{CB1E5B8D-A67D-4949-8F6C-85791898ED0E}"/>
                  </a:ext>
                </a:extLst>
              </p:cNvPr>
              <p:cNvGrpSpPr/>
              <p:nvPr/>
            </p:nvGrpSpPr>
            <p:grpSpPr>
              <a:xfrm>
                <a:off x="4790662" y="3679147"/>
                <a:ext cx="37783" cy="32380"/>
                <a:chOff x="4790662" y="3679147"/>
                <a:chExt cx="37783" cy="32380"/>
              </a:xfrm>
            </p:grpSpPr>
            <p:sp>
              <p:nvSpPr>
                <p:cNvPr id="540" name="Google Shape;5120;p75">
                  <a:extLst>
                    <a:ext uri="{FF2B5EF4-FFF2-40B4-BE49-F238E27FC236}">
                      <a16:creationId xmlns:a16="http://schemas.microsoft.com/office/drawing/2014/main" id="{273713D7-566C-4E86-A048-B8A4982B9609}"/>
                    </a:ext>
                  </a:extLst>
                </p:cNvPr>
                <p:cNvSpPr/>
                <p:nvPr/>
              </p:nvSpPr>
              <p:spPr>
                <a:xfrm>
                  <a:off x="4790662" y="3679147"/>
                  <a:ext cx="37783" cy="32380"/>
                </a:xfrm>
                <a:custGeom>
                  <a:avLst/>
                  <a:gdLst/>
                  <a:ahLst/>
                  <a:cxnLst/>
                  <a:rect l="l" t="t" r="r" b="b"/>
                  <a:pathLst>
                    <a:path w="4804" h="4117" extrusionOk="0">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121;p75">
                  <a:extLst>
                    <a:ext uri="{FF2B5EF4-FFF2-40B4-BE49-F238E27FC236}">
                      <a16:creationId xmlns:a16="http://schemas.microsoft.com/office/drawing/2014/main" id="{2504E6B3-EFD3-49B5-A644-19B00E25CFF0}"/>
                    </a:ext>
                  </a:extLst>
                </p:cNvPr>
                <p:cNvSpPr/>
                <p:nvPr/>
              </p:nvSpPr>
              <p:spPr>
                <a:xfrm>
                  <a:off x="4803506" y="3688774"/>
                  <a:ext cx="15235" cy="13072"/>
                </a:xfrm>
                <a:custGeom>
                  <a:avLst/>
                  <a:gdLst/>
                  <a:ahLst/>
                  <a:cxnLst/>
                  <a:rect l="l" t="t" r="r" b="b"/>
                  <a:pathLst>
                    <a:path w="1937" h="1662" extrusionOk="0">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5" name="Google Shape;5122;p75">
                <a:extLst>
                  <a:ext uri="{FF2B5EF4-FFF2-40B4-BE49-F238E27FC236}">
                    <a16:creationId xmlns:a16="http://schemas.microsoft.com/office/drawing/2014/main" id="{08EC9974-F0C5-4080-B5C1-16319900A06B}"/>
                  </a:ext>
                </a:extLst>
              </p:cNvPr>
              <p:cNvGrpSpPr/>
              <p:nvPr/>
            </p:nvGrpSpPr>
            <p:grpSpPr>
              <a:xfrm>
                <a:off x="4857263" y="3557861"/>
                <a:ext cx="37776" cy="32357"/>
                <a:chOff x="4857263" y="3557861"/>
                <a:chExt cx="37776" cy="32357"/>
              </a:xfrm>
            </p:grpSpPr>
            <p:sp>
              <p:nvSpPr>
                <p:cNvPr id="538" name="Google Shape;5123;p75">
                  <a:extLst>
                    <a:ext uri="{FF2B5EF4-FFF2-40B4-BE49-F238E27FC236}">
                      <a16:creationId xmlns:a16="http://schemas.microsoft.com/office/drawing/2014/main" id="{B42009EB-40B6-4904-8EF3-4B326D7262FF}"/>
                    </a:ext>
                  </a:extLst>
                </p:cNvPr>
                <p:cNvSpPr/>
                <p:nvPr/>
              </p:nvSpPr>
              <p:spPr>
                <a:xfrm>
                  <a:off x="4857263" y="3557861"/>
                  <a:ext cx="37776" cy="32357"/>
                </a:xfrm>
                <a:custGeom>
                  <a:avLst/>
                  <a:gdLst/>
                  <a:ahLst/>
                  <a:cxnLst/>
                  <a:rect l="l" t="t" r="r" b="b"/>
                  <a:pathLst>
                    <a:path w="4803" h="4114" extrusionOk="0">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124;p75">
                  <a:extLst>
                    <a:ext uri="{FF2B5EF4-FFF2-40B4-BE49-F238E27FC236}">
                      <a16:creationId xmlns:a16="http://schemas.microsoft.com/office/drawing/2014/main" id="{AB3347D3-CC09-427B-BD41-EEF51E9861C5}"/>
                    </a:ext>
                  </a:extLst>
                </p:cNvPr>
                <p:cNvSpPr/>
                <p:nvPr/>
              </p:nvSpPr>
              <p:spPr>
                <a:xfrm>
                  <a:off x="4870106" y="3567566"/>
                  <a:ext cx="15329" cy="13040"/>
                </a:xfrm>
                <a:custGeom>
                  <a:avLst/>
                  <a:gdLst/>
                  <a:ahLst/>
                  <a:cxnLst/>
                  <a:rect l="l" t="t" r="r" b="b"/>
                  <a:pathLst>
                    <a:path w="1949" h="1658" extrusionOk="0">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6" name="Google Shape;5125;p75">
                <a:extLst>
                  <a:ext uri="{FF2B5EF4-FFF2-40B4-BE49-F238E27FC236}">
                    <a16:creationId xmlns:a16="http://schemas.microsoft.com/office/drawing/2014/main" id="{4A6FDECA-8EB8-4527-A5E6-C649E2A85ED1}"/>
                  </a:ext>
                </a:extLst>
              </p:cNvPr>
              <p:cNvGrpSpPr/>
              <p:nvPr/>
            </p:nvGrpSpPr>
            <p:grpSpPr>
              <a:xfrm>
                <a:off x="4883902" y="3648033"/>
                <a:ext cx="37783" cy="32380"/>
                <a:chOff x="4883902" y="3648033"/>
                <a:chExt cx="37783" cy="32380"/>
              </a:xfrm>
            </p:grpSpPr>
            <p:sp>
              <p:nvSpPr>
                <p:cNvPr id="536" name="Google Shape;5126;p75">
                  <a:extLst>
                    <a:ext uri="{FF2B5EF4-FFF2-40B4-BE49-F238E27FC236}">
                      <a16:creationId xmlns:a16="http://schemas.microsoft.com/office/drawing/2014/main" id="{AFD5065C-97FC-40CA-BDF8-6B21380648A1}"/>
                    </a:ext>
                  </a:extLst>
                </p:cNvPr>
                <p:cNvSpPr/>
                <p:nvPr/>
              </p:nvSpPr>
              <p:spPr>
                <a:xfrm>
                  <a:off x="4883902" y="3648033"/>
                  <a:ext cx="37783" cy="32380"/>
                </a:xfrm>
                <a:custGeom>
                  <a:avLst/>
                  <a:gdLst/>
                  <a:ahLst/>
                  <a:cxnLst/>
                  <a:rect l="l" t="t" r="r" b="b"/>
                  <a:pathLst>
                    <a:path w="4804" h="4117" extrusionOk="0">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127;p75">
                  <a:extLst>
                    <a:ext uri="{FF2B5EF4-FFF2-40B4-BE49-F238E27FC236}">
                      <a16:creationId xmlns:a16="http://schemas.microsoft.com/office/drawing/2014/main" id="{E8BC9BAA-E8FC-4E5D-893D-5F335A0A4835}"/>
                    </a:ext>
                  </a:extLst>
                </p:cNvPr>
                <p:cNvSpPr/>
                <p:nvPr/>
              </p:nvSpPr>
              <p:spPr>
                <a:xfrm>
                  <a:off x="4896745" y="3657668"/>
                  <a:ext cx="15329" cy="13009"/>
                </a:xfrm>
                <a:custGeom>
                  <a:avLst/>
                  <a:gdLst/>
                  <a:ahLst/>
                  <a:cxnLst/>
                  <a:rect l="l" t="t" r="r" b="b"/>
                  <a:pathLst>
                    <a:path w="1949" h="1654" extrusionOk="0">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7" name="Google Shape;5128;p75">
                <a:extLst>
                  <a:ext uri="{FF2B5EF4-FFF2-40B4-BE49-F238E27FC236}">
                    <a16:creationId xmlns:a16="http://schemas.microsoft.com/office/drawing/2014/main" id="{9A75E32B-FD4E-4842-89C7-34D100D6BAF7}"/>
                  </a:ext>
                </a:extLst>
              </p:cNvPr>
              <p:cNvGrpSpPr/>
              <p:nvPr/>
            </p:nvGrpSpPr>
            <p:grpSpPr>
              <a:xfrm>
                <a:off x="4907780" y="3347220"/>
                <a:ext cx="37878" cy="32357"/>
                <a:chOff x="4907780" y="3347220"/>
                <a:chExt cx="37878" cy="32357"/>
              </a:xfrm>
            </p:grpSpPr>
            <p:sp>
              <p:nvSpPr>
                <p:cNvPr id="534" name="Google Shape;5129;p75">
                  <a:extLst>
                    <a:ext uri="{FF2B5EF4-FFF2-40B4-BE49-F238E27FC236}">
                      <a16:creationId xmlns:a16="http://schemas.microsoft.com/office/drawing/2014/main" id="{0C3B0635-0255-4F81-90B1-6FFCBCC161FA}"/>
                    </a:ext>
                  </a:extLst>
                </p:cNvPr>
                <p:cNvSpPr/>
                <p:nvPr/>
              </p:nvSpPr>
              <p:spPr>
                <a:xfrm>
                  <a:off x="4907780" y="3347220"/>
                  <a:ext cx="37878" cy="32357"/>
                </a:xfrm>
                <a:custGeom>
                  <a:avLst/>
                  <a:gdLst/>
                  <a:ahLst/>
                  <a:cxnLst/>
                  <a:rect l="l" t="t" r="r" b="b"/>
                  <a:pathLst>
                    <a:path w="4816" h="4114" extrusionOk="0">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130;p75">
                  <a:extLst>
                    <a:ext uri="{FF2B5EF4-FFF2-40B4-BE49-F238E27FC236}">
                      <a16:creationId xmlns:a16="http://schemas.microsoft.com/office/drawing/2014/main" id="{CD9FCDC5-AFB3-4DAD-A8E9-278623728B3E}"/>
                    </a:ext>
                  </a:extLst>
                </p:cNvPr>
                <p:cNvSpPr/>
                <p:nvPr/>
              </p:nvSpPr>
              <p:spPr>
                <a:xfrm>
                  <a:off x="4922912" y="3356926"/>
                  <a:ext cx="13040" cy="13040"/>
                </a:xfrm>
                <a:custGeom>
                  <a:avLst/>
                  <a:gdLst/>
                  <a:ahLst/>
                  <a:cxnLst/>
                  <a:rect l="l" t="t" r="r" b="b"/>
                  <a:pathLst>
                    <a:path w="1658" h="1658" extrusionOk="0">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8" name="Google Shape;5131;p75">
                <a:extLst>
                  <a:ext uri="{FF2B5EF4-FFF2-40B4-BE49-F238E27FC236}">
                    <a16:creationId xmlns:a16="http://schemas.microsoft.com/office/drawing/2014/main" id="{0DD4F7D5-36CC-4F07-A376-1BE19B190C2B}"/>
                  </a:ext>
                </a:extLst>
              </p:cNvPr>
              <p:cNvGrpSpPr/>
              <p:nvPr/>
            </p:nvGrpSpPr>
            <p:grpSpPr>
              <a:xfrm>
                <a:off x="5065048" y="3738150"/>
                <a:ext cx="37783" cy="32364"/>
                <a:chOff x="5065048" y="3738150"/>
                <a:chExt cx="37783" cy="32364"/>
              </a:xfrm>
            </p:grpSpPr>
            <p:sp>
              <p:nvSpPr>
                <p:cNvPr id="532" name="Google Shape;5132;p75">
                  <a:extLst>
                    <a:ext uri="{FF2B5EF4-FFF2-40B4-BE49-F238E27FC236}">
                      <a16:creationId xmlns:a16="http://schemas.microsoft.com/office/drawing/2014/main" id="{F3999563-F701-48CD-BC23-74E2AC27BDE3}"/>
                    </a:ext>
                  </a:extLst>
                </p:cNvPr>
                <p:cNvSpPr/>
                <p:nvPr/>
              </p:nvSpPr>
              <p:spPr>
                <a:xfrm>
                  <a:off x="5065048" y="3738150"/>
                  <a:ext cx="37783" cy="32364"/>
                </a:xfrm>
                <a:custGeom>
                  <a:avLst/>
                  <a:gdLst/>
                  <a:ahLst/>
                  <a:cxnLst/>
                  <a:rect l="l" t="t" r="r" b="b"/>
                  <a:pathLst>
                    <a:path w="4804" h="4115"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133;p75">
                  <a:extLst>
                    <a:ext uri="{FF2B5EF4-FFF2-40B4-BE49-F238E27FC236}">
                      <a16:creationId xmlns:a16="http://schemas.microsoft.com/office/drawing/2014/main" id="{46E351C8-AE8F-4D7B-B2AF-F9D09A14ADB2}"/>
                    </a:ext>
                  </a:extLst>
                </p:cNvPr>
                <p:cNvSpPr/>
                <p:nvPr/>
              </p:nvSpPr>
              <p:spPr>
                <a:xfrm>
                  <a:off x="5077994" y="3747761"/>
                  <a:ext cx="15227" cy="13072"/>
                </a:xfrm>
                <a:custGeom>
                  <a:avLst/>
                  <a:gdLst/>
                  <a:ahLst/>
                  <a:cxnLst/>
                  <a:rect l="l" t="t" r="r" b="b"/>
                  <a:pathLst>
                    <a:path w="1936" h="1662" extrusionOk="0">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9" name="Google Shape;5134;p75">
                <a:extLst>
                  <a:ext uri="{FF2B5EF4-FFF2-40B4-BE49-F238E27FC236}">
                    <a16:creationId xmlns:a16="http://schemas.microsoft.com/office/drawing/2014/main" id="{19695C05-5AA8-4FDD-83B1-4D0A1F31C3A2}"/>
                  </a:ext>
                </a:extLst>
              </p:cNvPr>
              <p:cNvGrpSpPr/>
              <p:nvPr/>
            </p:nvGrpSpPr>
            <p:grpSpPr>
              <a:xfrm>
                <a:off x="5071616" y="3284615"/>
                <a:ext cx="37783" cy="32357"/>
                <a:chOff x="5071616" y="3284615"/>
                <a:chExt cx="37783" cy="32357"/>
              </a:xfrm>
            </p:grpSpPr>
            <p:sp>
              <p:nvSpPr>
                <p:cNvPr id="530" name="Google Shape;5135;p75">
                  <a:extLst>
                    <a:ext uri="{FF2B5EF4-FFF2-40B4-BE49-F238E27FC236}">
                      <a16:creationId xmlns:a16="http://schemas.microsoft.com/office/drawing/2014/main" id="{125893F5-0B09-4921-AC17-92B7C98DC8D5}"/>
                    </a:ext>
                  </a:extLst>
                </p:cNvPr>
                <p:cNvSpPr/>
                <p:nvPr/>
              </p:nvSpPr>
              <p:spPr>
                <a:xfrm>
                  <a:off x="5071616" y="3284615"/>
                  <a:ext cx="37783" cy="32357"/>
                </a:xfrm>
                <a:custGeom>
                  <a:avLst/>
                  <a:gdLst/>
                  <a:ahLst/>
                  <a:cxnLst/>
                  <a:rect l="l" t="t" r="r" b="b"/>
                  <a:pathLst>
                    <a:path w="4804" h="4114" extrusionOk="0">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136;p75">
                  <a:extLst>
                    <a:ext uri="{FF2B5EF4-FFF2-40B4-BE49-F238E27FC236}">
                      <a16:creationId xmlns:a16="http://schemas.microsoft.com/office/drawing/2014/main" id="{1F26E2A3-B230-4657-AA6E-528A29C9B72A}"/>
                    </a:ext>
                  </a:extLst>
                </p:cNvPr>
                <p:cNvSpPr/>
                <p:nvPr/>
              </p:nvSpPr>
              <p:spPr>
                <a:xfrm>
                  <a:off x="5086646" y="3294320"/>
                  <a:ext cx="13048" cy="13048"/>
                </a:xfrm>
                <a:custGeom>
                  <a:avLst/>
                  <a:gdLst/>
                  <a:ahLst/>
                  <a:cxnLst/>
                  <a:rect l="l" t="t" r="r" b="b"/>
                  <a:pathLst>
                    <a:path w="1659" h="1659" extrusionOk="0">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0" name="Google Shape;5137;p75">
                <a:extLst>
                  <a:ext uri="{FF2B5EF4-FFF2-40B4-BE49-F238E27FC236}">
                    <a16:creationId xmlns:a16="http://schemas.microsoft.com/office/drawing/2014/main" id="{68E4E95F-333C-417B-AE40-20475F82E98A}"/>
                  </a:ext>
                </a:extLst>
              </p:cNvPr>
              <p:cNvGrpSpPr/>
              <p:nvPr/>
            </p:nvGrpSpPr>
            <p:grpSpPr>
              <a:xfrm>
                <a:off x="5389291" y="3759921"/>
                <a:ext cx="37783" cy="32380"/>
                <a:chOff x="5389291" y="3759921"/>
                <a:chExt cx="37783" cy="32380"/>
              </a:xfrm>
            </p:grpSpPr>
            <p:sp>
              <p:nvSpPr>
                <p:cNvPr id="528" name="Google Shape;5138;p75">
                  <a:extLst>
                    <a:ext uri="{FF2B5EF4-FFF2-40B4-BE49-F238E27FC236}">
                      <a16:creationId xmlns:a16="http://schemas.microsoft.com/office/drawing/2014/main" id="{429ECAE3-09F3-4172-804D-8E6E0EC95323}"/>
                    </a:ext>
                  </a:extLst>
                </p:cNvPr>
                <p:cNvSpPr/>
                <p:nvPr/>
              </p:nvSpPr>
              <p:spPr>
                <a:xfrm>
                  <a:off x="5389291" y="3759921"/>
                  <a:ext cx="37783" cy="32380"/>
                </a:xfrm>
                <a:custGeom>
                  <a:avLst/>
                  <a:gdLst/>
                  <a:ahLst/>
                  <a:cxnLst/>
                  <a:rect l="l" t="t" r="r" b="b"/>
                  <a:pathLst>
                    <a:path w="4804" h="4117" extrusionOk="0">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139;p75">
                  <a:extLst>
                    <a:ext uri="{FF2B5EF4-FFF2-40B4-BE49-F238E27FC236}">
                      <a16:creationId xmlns:a16="http://schemas.microsoft.com/office/drawing/2014/main" id="{7F4FE392-E421-4398-9006-FC2BD0054F6D}"/>
                    </a:ext>
                  </a:extLst>
                </p:cNvPr>
                <p:cNvSpPr/>
                <p:nvPr/>
              </p:nvSpPr>
              <p:spPr>
                <a:xfrm>
                  <a:off x="5402229" y="3769555"/>
                  <a:ext cx="15235" cy="13064"/>
                </a:xfrm>
                <a:custGeom>
                  <a:avLst/>
                  <a:gdLst/>
                  <a:ahLst/>
                  <a:cxnLst/>
                  <a:rect l="l" t="t" r="r" b="b"/>
                  <a:pathLst>
                    <a:path w="1937" h="1661" extrusionOk="0">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1" name="Google Shape;5140;p75">
                <a:extLst>
                  <a:ext uri="{FF2B5EF4-FFF2-40B4-BE49-F238E27FC236}">
                    <a16:creationId xmlns:a16="http://schemas.microsoft.com/office/drawing/2014/main" id="{6BC64B97-2175-4B61-92C5-DDAFEAFC86F0}"/>
                  </a:ext>
                </a:extLst>
              </p:cNvPr>
              <p:cNvGrpSpPr/>
              <p:nvPr/>
            </p:nvGrpSpPr>
            <p:grpSpPr>
              <a:xfrm>
                <a:off x="5431534" y="3632932"/>
                <a:ext cx="37878" cy="32451"/>
                <a:chOff x="5431534" y="3632932"/>
                <a:chExt cx="37878" cy="32451"/>
              </a:xfrm>
            </p:grpSpPr>
            <p:sp>
              <p:nvSpPr>
                <p:cNvPr id="526" name="Google Shape;5141;p75">
                  <a:extLst>
                    <a:ext uri="{FF2B5EF4-FFF2-40B4-BE49-F238E27FC236}">
                      <a16:creationId xmlns:a16="http://schemas.microsoft.com/office/drawing/2014/main" id="{315B1CFD-B1E5-4A1F-9B74-7AE6D7656745}"/>
                    </a:ext>
                  </a:extLst>
                </p:cNvPr>
                <p:cNvSpPr/>
                <p:nvPr/>
              </p:nvSpPr>
              <p:spPr>
                <a:xfrm>
                  <a:off x="5431534" y="3632932"/>
                  <a:ext cx="37878" cy="32451"/>
                </a:xfrm>
                <a:custGeom>
                  <a:avLst/>
                  <a:gdLst/>
                  <a:ahLst/>
                  <a:cxnLst/>
                  <a:rect l="l" t="t" r="r" b="b"/>
                  <a:pathLst>
                    <a:path w="4816" h="4126" extrusionOk="0">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142;p75">
                  <a:extLst>
                    <a:ext uri="{FF2B5EF4-FFF2-40B4-BE49-F238E27FC236}">
                      <a16:creationId xmlns:a16="http://schemas.microsoft.com/office/drawing/2014/main" id="{CCA01D51-42CE-4344-A842-08B788D32096}"/>
                    </a:ext>
                  </a:extLst>
                </p:cNvPr>
                <p:cNvSpPr/>
                <p:nvPr/>
              </p:nvSpPr>
              <p:spPr>
                <a:xfrm>
                  <a:off x="5444472" y="3642638"/>
                  <a:ext cx="15235" cy="13064"/>
                </a:xfrm>
                <a:custGeom>
                  <a:avLst/>
                  <a:gdLst/>
                  <a:ahLst/>
                  <a:cxnLst/>
                  <a:rect l="l" t="t" r="r" b="b"/>
                  <a:pathLst>
                    <a:path w="1937" h="1661" extrusionOk="0">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2" name="Google Shape;5143;p75">
                <a:extLst>
                  <a:ext uri="{FF2B5EF4-FFF2-40B4-BE49-F238E27FC236}">
                    <a16:creationId xmlns:a16="http://schemas.microsoft.com/office/drawing/2014/main" id="{A909B289-7153-4651-BBFF-093DE6147B6D}"/>
                  </a:ext>
                </a:extLst>
              </p:cNvPr>
              <p:cNvGrpSpPr/>
              <p:nvPr/>
            </p:nvGrpSpPr>
            <p:grpSpPr>
              <a:xfrm>
                <a:off x="5540755" y="3544829"/>
                <a:ext cx="37783" cy="32357"/>
                <a:chOff x="5540755" y="3544829"/>
                <a:chExt cx="37783" cy="32357"/>
              </a:xfrm>
            </p:grpSpPr>
            <p:sp>
              <p:nvSpPr>
                <p:cNvPr id="524" name="Google Shape;5144;p75">
                  <a:extLst>
                    <a:ext uri="{FF2B5EF4-FFF2-40B4-BE49-F238E27FC236}">
                      <a16:creationId xmlns:a16="http://schemas.microsoft.com/office/drawing/2014/main" id="{94C4B5BA-6BDC-42C2-A5CA-F9077D106159}"/>
                    </a:ext>
                  </a:extLst>
                </p:cNvPr>
                <p:cNvSpPr/>
                <p:nvPr/>
              </p:nvSpPr>
              <p:spPr>
                <a:xfrm>
                  <a:off x="5540755" y="3544829"/>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145;p75">
                  <a:extLst>
                    <a:ext uri="{FF2B5EF4-FFF2-40B4-BE49-F238E27FC236}">
                      <a16:creationId xmlns:a16="http://schemas.microsoft.com/office/drawing/2014/main" id="{614C8532-ECEB-45A1-B160-C51CA4A39F84}"/>
                    </a:ext>
                  </a:extLst>
                </p:cNvPr>
                <p:cNvSpPr/>
                <p:nvPr/>
              </p:nvSpPr>
              <p:spPr>
                <a:xfrm>
                  <a:off x="5553693" y="3554534"/>
                  <a:ext cx="15235" cy="13040"/>
                </a:xfrm>
                <a:custGeom>
                  <a:avLst/>
                  <a:gdLst/>
                  <a:ahLst/>
                  <a:cxnLst/>
                  <a:rect l="l" t="t" r="r" b="b"/>
                  <a:pathLst>
                    <a:path w="1937" h="1658" extrusionOk="0">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3" name="Google Shape;5146;p75">
                <a:extLst>
                  <a:ext uri="{FF2B5EF4-FFF2-40B4-BE49-F238E27FC236}">
                    <a16:creationId xmlns:a16="http://schemas.microsoft.com/office/drawing/2014/main" id="{857D95A6-40DD-44DF-AC7E-047BCA709A22}"/>
                  </a:ext>
                </a:extLst>
              </p:cNvPr>
              <p:cNvGrpSpPr/>
              <p:nvPr/>
            </p:nvGrpSpPr>
            <p:grpSpPr>
              <a:xfrm>
                <a:off x="5579293" y="3412107"/>
                <a:ext cx="37776" cy="32357"/>
                <a:chOff x="5579293" y="3412107"/>
                <a:chExt cx="37776" cy="32357"/>
              </a:xfrm>
            </p:grpSpPr>
            <p:sp>
              <p:nvSpPr>
                <p:cNvPr id="522" name="Google Shape;5147;p75">
                  <a:extLst>
                    <a:ext uri="{FF2B5EF4-FFF2-40B4-BE49-F238E27FC236}">
                      <a16:creationId xmlns:a16="http://schemas.microsoft.com/office/drawing/2014/main" id="{7FCAED47-FA6B-4F68-9F69-A0A76EA4C478}"/>
                    </a:ext>
                  </a:extLst>
                </p:cNvPr>
                <p:cNvSpPr/>
                <p:nvPr/>
              </p:nvSpPr>
              <p:spPr>
                <a:xfrm>
                  <a:off x="5579293" y="3412107"/>
                  <a:ext cx="37776" cy="32357"/>
                </a:xfrm>
                <a:custGeom>
                  <a:avLst/>
                  <a:gdLst/>
                  <a:ahLst/>
                  <a:cxnLst/>
                  <a:rect l="l" t="t" r="r" b="b"/>
                  <a:pathLst>
                    <a:path w="4803" h="4114" extrusionOk="0">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148;p75">
                  <a:extLst>
                    <a:ext uri="{FF2B5EF4-FFF2-40B4-BE49-F238E27FC236}">
                      <a16:creationId xmlns:a16="http://schemas.microsoft.com/office/drawing/2014/main" id="{74193F13-B5D0-4E13-9925-50C14740232C}"/>
                    </a:ext>
                  </a:extLst>
                </p:cNvPr>
                <p:cNvSpPr/>
                <p:nvPr/>
              </p:nvSpPr>
              <p:spPr>
                <a:xfrm>
                  <a:off x="5594418" y="3421812"/>
                  <a:ext cx="13040" cy="13040"/>
                </a:xfrm>
                <a:custGeom>
                  <a:avLst/>
                  <a:gdLst/>
                  <a:ahLst/>
                  <a:cxnLst/>
                  <a:rect l="l" t="t" r="r" b="b"/>
                  <a:pathLst>
                    <a:path w="1658" h="1658" extrusionOk="0">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4" name="Google Shape;5149;p75">
                <a:extLst>
                  <a:ext uri="{FF2B5EF4-FFF2-40B4-BE49-F238E27FC236}">
                    <a16:creationId xmlns:a16="http://schemas.microsoft.com/office/drawing/2014/main" id="{159C217F-E32D-4A6C-9519-80CABB10EE49}"/>
                  </a:ext>
                </a:extLst>
              </p:cNvPr>
              <p:cNvGrpSpPr/>
              <p:nvPr/>
            </p:nvGrpSpPr>
            <p:grpSpPr>
              <a:xfrm>
                <a:off x="5801346" y="3284615"/>
                <a:ext cx="37783" cy="32357"/>
                <a:chOff x="5801346" y="3284615"/>
                <a:chExt cx="37783" cy="32357"/>
              </a:xfrm>
            </p:grpSpPr>
            <p:sp>
              <p:nvSpPr>
                <p:cNvPr id="520" name="Google Shape;5150;p75">
                  <a:extLst>
                    <a:ext uri="{FF2B5EF4-FFF2-40B4-BE49-F238E27FC236}">
                      <a16:creationId xmlns:a16="http://schemas.microsoft.com/office/drawing/2014/main" id="{08E2AF65-1A31-4EB1-9236-04837C2CB8EB}"/>
                    </a:ext>
                  </a:extLst>
                </p:cNvPr>
                <p:cNvSpPr/>
                <p:nvPr/>
              </p:nvSpPr>
              <p:spPr>
                <a:xfrm>
                  <a:off x="5801346" y="3284615"/>
                  <a:ext cx="37783" cy="32357"/>
                </a:xfrm>
                <a:custGeom>
                  <a:avLst/>
                  <a:gdLst/>
                  <a:ahLst/>
                  <a:cxnLst/>
                  <a:rect l="l" t="t" r="r" b="b"/>
                  <a:pathLst>
                    <a:path w="4804" h="4114" extrusionOk="0">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151;p75">
                  <a:extLst>
                    <a:ext uri="{FF2B5EF4-FFF2-40B4-BE49-F238E27FC236}">
                      <a16:creationId xmlns:a16="http://schemas.microsoft.com/office/drawing/2014/main" id="{BAFF621D-DF1D-4D4B-AB32-D4B317254C95}"/>
                    </a:ext>
                  </a:extLst>
                </p:cNvPr>
                <p:cNvSpPr/>
                <p:nvPr/>
              </p:nvSpPr>
              <p:spPr>
                <a:xfrm>
                  <a:off x="5816478" y="3294320"/>
                  <a:ext cx="13040" cy="13048"/>
                </a:xfrm>
                <a:custGeom>
                  <a:avLst/>
                  <a:gdLst/>
                  <a:ahLst/>
                  <a:cxnLst/>
                  <a:rect l="l" t="t" r="r" b="b"/>
                  <a:pathLst>
                    <a:path w="1658" h="1659" extrusionOk="0">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5" name="Google Shape;5152;p75">
                <a:extLst>
                  <a:ext uri="{FF2B5EF4-FFF2-40B4-BE49-F238E27FC236}">
                    <a16:creationId xmlns:a16="http://schemas.microsoft.com/office/drawing/2014/main" id="{53B6EEAD-25B2-4E43-B0CE-AAF8D4295A3A}"/>
                  </a:ext>
                </a:extLst>
              </p:cNvPr>
              <p:cNvGrpSpPr/>
              <p:nvPr/>
            </p:nvGrpSpPr>
            <p:grpSpPr>
              <a:xfrm>
                <a:off x="5763578" y="3399067"/>
                <a:ext cx="37776" cy="32364"/>
                <a:chOff x="5763578" y="3399067"/>
                <a:chExt cx="37776" cy="32364"/>
              </a:xfrm>
            </p:grpSpPr>
            <p:sp>
              <p:nvSpPr>
                <p:cNvPr id="518" name="Google Shape;5153;p75">
                  <a:extLst>
                    <a:ext uri="{FF2B5EF4-FFF2-40B4-BE49-F238E27FC236}">
                      <a16:creationId xmlns:a16="http://schemas.microsoft.com/office/drawing/2014/main" id="{60977C76-15C8-490D-90FE-2A3A27298370}"/>
                    </a:ext>
                  </a:extLst>
                </p:cNvPr>
                <p:cNvSpPr/>
                <p:nvPr/>
              </p:nvSpPr>
              <p:spPr>
                <a:xfrm>
                  <a:off x="5763578" y="3399067"/>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54;p75">
                  <a:extLst>
                    <a:ext uri="{FF2B5EF4-FFF2-40B4-BE49-F238E27FC236}">
                      <a16:creationId xmlns:a16="http://schemas.microsoft.com/office/drawing/2014/main" id="{70E1A475-9F7F-4898-95D4-5031CFF13BED}"/>
                    </a:ext>
                  </a:extLst>
                </p:cNvPr>
                <p:cNvSpPr/>
                <p:nvPr/>
              </p:nvSpPr>
              <p:spPr>
                <a:xfrm>
                  <a:off x="5776516" y="3408780"/>
                  <a:ext cx="15235" cy="13040"/>
                </a:xfrm>
                <a:custGeom>
                  <a:avLst/>
                  <a:gdLst/>
                  <a:ahLst/>
                  <a:cxnLst/>
                  <a:rect l="l" t="t" r="r" b="b"/>
                  <a:pathLst>
                    <a:path w="1937" h="1658" extrusionOk="0">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6" name="Google Shape;5155;p75">
                <a:extLst>
                  <a:ext uri="{FF2B5EF4-FFF2-40B4-BE49-F238E27FC236}">
                    <a16:creationId xmlns:a16="http://schemas.microsoft.com/office/drawing/2014/main" id="{9EEE7454-E8C1-4A63-97E4-EA65C511DA73}"/>
                  </a:ext>
                </a:extLst>
              </p:cNvPr>
              <p:cNvGrpSpPr/>
              <p:nvPr/>
            </p:nvGrpSpPr>
            <p:grpSpPr>
              <a:xfrm>
                <a:off x="5395858" y="3230952"/>
                <a:ext cx="37776" cy="32364"/>
                <a:chOff x="5395858" y="3230952"/>
                <a:chExt cx="37776" cy="32364"/>
              </a:xfrm>
            </p:grpSpPr>
            <p:sp>
              <p:nvSpPr>
                <p:cNvPr id="516" name="Google Shape;5156;p75">
                  <a:extLst>
                    <a:ext uri="{FF2B5EF4-FFF2-40B4-BE49-F238E27FC236}">
                      <a16:creationId xmlns:a16="http://schemas.microsoft.com/office/drawing/2014/main" id="{7D2D2999-04A0-42D7-8315-3355561F7E37}"/>
                    </a:ext>
                  </a:extLst>
                </p:cNvPr>
                <p:cNvSpPr/>
                <p:nvPr/>
              </p:nvSpPr>
              <p:spPr>
                <a:xfrm>
                  <a:off x="5395858" y="3230952"/>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57;p75">
                  <a:extLst>
                    <a:ext uri="{FF2B5EF4-FFF2-40B4-BE49-F238E27FC236}">
                      <a16:creationId xmlns:a16="http://schemas.microsoft.com/office/drawing/2014/main" id="{3965DD68-3D32-4D06-A646-039295CB2732}"/>
                    </a:ext>
                  </a:extLst>
                </p:cNvPr>
                <p:cNvSpPr/>
                <p:nvPr/>
              </p:nvSpPr>
              <p:spPr>
                <a:xfrm>
                  <a:off x="5408702" y="3240571"/>
                  <a:ext cx="15227" cy="13064"/>
                </a:xfrm>
                <a:custGeom>
                  <a:avLst/>
                  <a:gdLst/>
                  <a:ahLst/>
                  <a:cxnLst/>
                  <a:rect l="l" t="t" r="r" b="b"/>
                  <a:pathLst>
                    <a:path w="1936" h="1661" extrusionOk="0">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7" name="Google Shape;5158;p75">
                <a:extLst>
                  <a:ext uri="{FF2B5EF4-FFF2-40B4-BE49-F238E27FC236}">
                    <a16:creationId xmlns:a16="http://schemas.microsoft.com/office/drawing/2014/main" id="{544ED19A-8E86-4983-8BEA-FD0CFB46480D}"/>
                  </a:ext>
                </a:extLst>
              </p:cNvPr>
              <p:cNvGrpSpPr/>
              <p:nvPr/>
            </p:nvGrpSpPr>
            <p:grpSpPr>
              <a:xfrm>
                <a:off x="5264088" y="3188237"/>
                <a:ext cx="37776" cy="32357"/>
                <a:chOff x="5264088" y="3188237"/>
                <a:chExt cx="37776" cy="32357"/>
              </a:xfrm>
            </p:grpSpPr>
            <p:sp>
              <p:nvSpPr>
                <p:cNvPr id="514" name="Google Shape;5159;p75">
                  <a:extLst>
                    <a:ext uri="{FF2B5EF4-FFF2-40B4-BE49-F238E27FC236}">
                      <a16:creationId xmlns:a16="http://schemas.microsoft.com/office/drawing/2014/main" id="{35581139-B3D1-47E4-9BAB-1BE589F92BF9}"/>
                    </a:ext>
                  </a:extLst>
                </p:cNvPr>
                <p:cNvSpPr/>
                <p:nvPr/>
              </p:nvSpPr>
              <p:spPr>
                <a:xfrm>
                  <a:off x="5264088" y="3188237"/>
                  <a:ext cx="37776" cy="32357"/>
                </a:xfrm>
                <a:custGeom>
                  <a:avLst/>
                  <a:gdLst/>
                  <a:ahLst/>
                  <a:cxnLst/>
                  <a:rect l="l" t="t" r="r" b="b"/>
                  <a:pathLst>
                    <a:path w="4803" h="4114" extrusionOk="0">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60;p75">
                  <a:extLst>
                    <a:ext uri="{FF2B5EF4-FFF2-40B4-BE49-F238E27FC236}">
                      <a16:creationId xmlns:a16="http://schemas.microsoft.com/office/drawing/2014/main" id="{AA128930-9533-483A-9DA6-37E498C90709}"/>
                    </a:ext>
                  </a:extLst>
                </p:cNvPr>
                <p:cNvSpPr/>
                <p:nvPr/>
              </p:nvSpPr>
              <p:spPr>
                <a:xfrm>
                  <a:off x="5279212" y="3197943"/>
                  <a:ext cx="13048" cy="13048"/>
                </a:xfrm>
                <a:custGeom>
                  <a:avLst/>
                  <a:gdLst/>
                  <a:ahLst/>
                  <a:cxnLst/>
                  <a:rect l="l" t="t" r="r" b="b"/>
                  <a:pathLst>
                    <a:path w="1659" h="1659" extrusionOk="0">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8" name="Google Shape;5161;p75">
                <a:extLst>
                  <a:ext uri="{FF2B5EF4-FFF2-40B4-BE49-F238E27FC236}">
                    <a16:creationId xmlns:a16="http://schemas.microsoft.com/office/drawing/2014/main" id="{FE760452-C6D1-402F-B45B-BA3DCB5EFE3D}"/>
                  </a:ext>
                </a:extLst>
              </p:cNvPr>
              <p:cNvGrpSpPr/>
              <p:nvPr/>
            </p:nvGrpSpPr>
            <p:grpSpPr>
              <a:xfrm>
                <a:off x="5585758" y="3237425"/>
                <a:ext cx="37878" cy="32357"/>
                <a:chOff x="5585758" y="3237425"/>
                <a:chExt cx="37878" cy="32357"/>
              </a:xfrm>
            </p:grpSpPr>
            <p:sp>
              <p:nvSpPr>
                <p:cNvPr id="512" name="Google Shape;5162;p75">
                  <a:extLst>
                    <a:ext uri="{FF2B5EF4-FFF2-40B4-BE49-F238E27FC236}">
                      <a16:creationId xmlns:a16="http://schemas.microsoft.com/office/drawing/2014/main" id="{07936CEB-6F8E-4C53-874D-D94DF888C845}"/>
                    </a:ext>
                  </a:extLst>
                </p:cNvPr>
                <p:cNvSpPr/>
                <p:nvPr/>
              </p:nvSpPr>
              <p:spPr>
                <a:xfrm>
                  <a:off x="5585758" y="3237425"/>
                  <a:ext cx="37878" cy="32357"/>
                </a:xfrm>
                <a:custGeom>
                  <a:avLst/>
                  <a:gdLst/>
                  <a:ahLst/>
                  <a:cxnLst/>
                  <a:rect l="l" t="t" r="r" b="b"/>
                  <a:pathLst>
                    <a:path w="4816" h="4114" extrusionOk="0">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63;p75">
                  <a:extLst>
                    <a:ext uri="{FF2B5EF4-FFF2-40B4-BE49-F238E27FC236}">
                      <a16:creationId xmlns:a16="http://schemas.microsoft.com/office/drawing/2014/main" id="{D5F1719D-7614-4369-A860-D25079E311D6}"/>
                    </a:ext>
                  </a:extLst>
                </p:cNvPr>
                <p:cNvSpPr/>
                <p:nvPr/>
              </p:nvSpPr>
              <p:spPr>
                <a:xfrm>
                  <a:off x="5598696" y="3247130"/>
                  <a:ext cx="15235" cy="13048"/>
                </a:xfrm>
                <a:custGeom>
                  <a:avLst/>
                  <a:gdLst/>
                  <a:ahLst/>
                  <a:cxnLst/>
                  <a:rect l="l" t="t" r="r" b="b"/>
                  <a:pathLst>
                    <a:path w="1937" h="1659" extrusionOk="0">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 name="Google Shape;5164;p75">
                <a:extLst>
                  <a:ext uri="{FF2B5EF4-FFF2-40B4-BE49-F238E27FC236}">
                    <a16:creationId xmlns:a16="http://schemas.microsoft.com/office/drawing/2014/main" id="{279C94CE-2DAD-43CB-A6DB-F081EF0FDC32}"/>
                  </a:ext>
                </a:extLst>
              </p:cNvPr>
              <p:cNvGrpSpPr/>
              <p:nvPr/>
            </p:nvGrpSpPr>
            <p:grpSpPr>
              <a:xfrm>
                <a:off x="4874196" y="3291088"/>
                <a:ext cx="37878" cy="32451"/>
                <a:chOff x="4874196" y="3291088"/>
                <a:chExt cx="37878" cy="32451"/>
              </a:xfrm>
            </p:grpSpPr>
            <p:sp>
              <p:nvSpPr>
                <p:cNvPr id="510" name="Google Shape;5165;p75">
                  <a:extLst>
                    <a:ext uri="{FF2B5EF4-FFF2-40B4-BE49-F238E27FC236}">
                      <a16:creationId xmlns:a16="http://schemas.microsoft.com/office/drawing/2014/main" id="{1A3E55F4-7ED7-43CE-977C-B6C2AA45D6F2}"/>
                    </a:ext>
                  </a:extLst>
                </p:cNvPr>
                <p:cNvSpPr/>
                <p:nvPr/>
              </p:nvSpPr>
              <p:spPr>
                <a:xfrm>
                  <a:off x="4874196"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66;p75">
                  <a:extLst>
                    <a:ext uri="{FF2B5EF4-FFF2-40B4-BE49-F238E27FC236}">
                      <a16:creationId xmlns:a16="http://schemas.microsoft.com/office/drawing/2014/main" id="{F36E460C-ADA3-4182-A7B8-424FAA224929}"/>
                    </a:ext>
                  </a:extLst>
                </p:cNvPr>
                <p:cNvSpPr/>
                <p:nvPr/>
              </p:nvSpPr>
              <p:spPr>
                <a:xfrm>
                  <a:off x="4889328" y="3300793"/>
                  <a:ext cx="13040" cy="13040"/>
                </a:xfrm>
                <a:custGeom>
                  <a:avLst/>
                  <a:gdLst/>
                  <a:ahLst/>
                  <a:cxnLst/>
                  <a:rect l="l" t="t" r="r" b="b"/>
                  <a:pathLst>
                    <a:path w="1658" h="1658" extrusionOk="0">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0" name="Google Shape;5167;p75">
                <a:extLst>
                  <a:ext uri="{FF2B5EF4-FFF2-40B4-BE49-F238E27FC236}">
                    <a16:creationId xmlns:a16="http://schemas.microsoft.com/office/drawing/2014/main" id="{C432F6EF-BB49-48CB-B146-C8B5439C0BE8}"/>
                  </a:ext>
                </a:extLst>
              </p:cNvPr>
              <p:cNvGrpSpPr/>
              <p:nvPr/>
            </p:nvGrpSpPr>
            <p:grpSpPr>
              <a:xfrm>
                <a:off x="5197770" y="3785466"/>
                <a:ext cx="37783" cy="32427"/>
                <a:chOff x="5197770" y="3785466"/>
                <a:chExt cx="37783" cy="32427"/>
              </a:xfrm>
            </p:grpSpPr>
            <p:sp>
              <p:nvSpPr>
                <p:cNvPr id="508" name="Google Shape;5168;p75">
                  <a:extLst>
                    <a:ext uri="{FF2B5EF4-FFF2-40B4-BE49-F238E27FC236}">
                      <a16:creationId xmlns:a16="http://schemas.microsoft.com/office/drawing/2014/main" id="{A86CD873-E095-4396-B43D-500ED66266A3}"/>
                    </a:ext>
                  </a:extLst>
                </p:cNvPr>
                <p:cNvSpPr/>
                <p:nvPr/>
              </p:nvSpPr>
              <p:spPr>
                <a:xfrm>
                  <a:off x="5197770" y="3785466"/>
                  <a:ext cx="37783" cy="32427"/>
                </a:xfrm>
                <a:custGeom>
                  <a:avLst/>
                  <a:gdLst/>
                  <a:ahLst/>
                  <a:cxnLst/>
                  <a:rect l="l" t="t" r="r" b="b"/>
                  <a:pathLst>
                    <a:path w="4804" h="4123" extrusionOk="0">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169;p75">
                  <a:extLst>
                    <a:ext uri="{FF2B5EF4-FFF2-40B4-BE49-F238E27FC236}">
                      <a16:creationId xmlns:a16="http://schemas.microsoft.com/office/drawing/2014/main" id="{25CF5828-B9C7-4BD2-B782-1ACE580F729E}"/>
                    </a:ext>
                  </a:extLst>
                </p:cNvPr>
                <p:cNvSpPr/>
                <p:nvPr/>
              </p:nvSpPr>
              <p:spPr>
                <a:xfrm>
                  <a:off x="5212808" y="3795148"/>
                  <a:ext cx="13040" cy="13040"/>
                </a:xfrm>
                <a:custGeom>
                  <a:avLst/>
                  <a:gdLst/>
                  <a:ahLst/>
                  <a:cxnLst/>
                  <a:rect l="l" t="t" r="r" b="b"/>
                  <a:pathLst>
                    <a:path w="1658" h="1658" extrusionOk="0">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1" name="Google Shape;5170;p75">
                <a:extLst>
                  <a:ext uri="{FF2B5EF4-FFF2-40B4-BE49-F238E27FC236}">
                    <a16:creationId xmlns:a16="http://schemas.microsoft.com/office/drawing/2014/main" id="{964C0D42-B86B-4DFF-93EC-C88075300A7A}"/>
                  </a:ext>
                </a:extLst>
              </p:cNvPr>
              <p:cNvGrpSpPr/>
              <p:nvPr/>
            </p:nvGrpSpPr>
            <p:grpSpPr>
              <a:xfrm>
                <a:off x="5177699" y="3492117"/>
                <a:ext cx="37776" cy="32357"/>
                <a:chOff x="5177699" y="3492117"/>
                <a:chExt cx="37776" cy="32357"/>
              </a:xfrm>
            </p:grpSpPr>
            <p:sp>
              <p:nvSpPr>
                <p:cNvPr id="506" name="Google Shape;5171;p75">
                  <a:extLst>
                    <a:ext uri="{FF2B5EF4-FFF2-40B4-BE49-F238E27FC236}">
                      <a16:creationId xmlns:a16="http://schemas.microsoft.com/office/drawing/2014/main" id="{40C7C413-6B59-49B1-AA3D-CD5A80CC1D20}"/>
                    </a:ext>
                  </a:extLst>
                </p:cNvPr>
                <p:cNvSpPr/>
                <p:nvPr/>
              </p:nvSpPr>
              <p:spPr>
                <a:xfrm>
                  <a:off x="5177699" y="3492117"/>
                  <a:ext cx="37776" cy="32357"/>
                </a:xfrm>
                <a:custGeom>
                  <a:avLst/>
                  <a:gdLst/>
                  <a:ahLst/>
                  <a:cxnLst/>
                  <a:rect l="l" t="t" r="r" b="b"/>
                  <a:pathLst>
                    <a:path w="4803" h="4114" extrusionOk="0">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172;p75">
                  <a:extLst>
                    <a:ext uri="{FF2B5EF4-FFF2-40B4-BE49-F238E27FC236}">
                      <a16:creationId xmlns:a16="http://schemas.microsoft.com/office/drawing/2014/main" id="{39129C20-436F-49E6-88A7-97A28DBB8DDF}"/>
                    </a:ext>
                  </a:extLst>
                </p:cNvPr>
                <p:cNvSpPr/>
                <p:nvPr/>
              </p:nvSpPr>
              <p:spPr>
                <a:xfrm>
                  <a:off x="5192823" y="3501823"/>
                  <a:ext cx="13048" cy="13048"/>
                </a:xfrm>
                <a:custGeom>
                  <a:avLst/>
                  <a:gdLst/>
                  <a:ahLst/>
                  <a:cxnLst/>
                  <a:rect l="l" t="t" r="r" b="b"/>
                  <a:pathLst>
                    <a:path w="1659" h="1659" extrusionOk="0">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2" name="Google Shape;5173;p75">
                <a:extLst>
                  <a:ext uri="{FF2B5EF4-FFF2-40B4-BE49-F238E27FC236}">
                    <a16:creationId xmlns:a16="http://schemas.microsoft.com/office/drawing/2014/main" id="{2DA38D91-6768-4DD2-985A-9DC4DBEA3828}"/>
                  </a:ext>
                </a:extLst>
              </p:cNvPr>
              <p:cNvGrpSpPr/>
              <p:nvPr/>
            </p:nvGrpSpPr>
            <p:grpSpPr>
              <a:xfrm>
                <a:off x="5349431" y="3622346"/>
                <a:ext cx="37870" cy="32380"/>
                <a:chOff x="5349431" y="3622346"/>
                <a:chExt cx="37870" cy="32380"/>
              </a:xfrm>
            </p:grpSpPr>
            <p:sp>
              <p:nvSpPr>
                <p:cNvPr id="504" name="Google Shape;5174;p75">
                  <a:extLst>
                    <a:ext uri="{FF2B5EF4-FFF2-40B4-BE49-F238E27FC236}">
                      <a16:creationId xmlns:a16="http://schemas.microsoft.com/office/drawing/2014/main" id="{BDA80461-5F40-40CE-8788-546DFB6037D8}"/>
                    </a:ext>
                  </a:extLst>
                </p:cNvPr>
                <p:cNvSpPr/>
                <p:nvPr/>
              </p:nvSpPr>
              <p:spPr>
                <a:xfrm>
                  <a:off x="5349431" y="3622346"/>
                  <a:ext cx="37870" cy="32380"/>
                </a:xfrm>
                <a:custGeom>
                  <a:avLst/>
                  <a:gdLst/>
                  <a:ahLst/>
                  <a:cxnLst/>
                  <a:rect l="l" t="t" r="r" b="b"/>
                  <a:pathLst>
                    <a:path w="4815" h="4117" extrusionOk="0">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175;p75">
                  <a:extLst>
                    <a:ext uri="{FF2B5EF4-FFF2-40B4-BE49-F238E27FC236}">
                      <a16:creationId xmlns:a16="http://schemas.microsoft.com/office/drawing/2014/main" id="{39C76341-D6CD-48EB-8525-FFF5C376B9EA}"/>
                    </a:ext>
                  </a:extLst>
                </p:cNvPr>
                <p:cNvSpPr/>
                <p:nvPr/>
              </p:nvSpPr>
              <p:spPr>
                <a:xfrm>
                  <a:off x="5362369" y="3632075"/>
                  <a:ext cx="15227" cy="13040"/>
                </a:xfrm>
                <a:custGeom>
                  <a:avLst/>
                  <a:gdLst/>
                  <a:ahLst/>
                  <a:cxnLst/>
                  <a:rect l="l" t="t" r="r" b="b"/>
                  <a:pathLst>
                    <a:path w="1936" h="1658" extrusionOk="0">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3" name="Google Shape;5176;p75">
                <a:extLst>
                  <a:ext uri="{FF2B5EF4-FFF2-40B4-BE49-F238E27FC236}">
                    <a16:creationId xmlns:a16="http://schemas.microsoft.com/office/drawing/2014/main" id="{6D84D366-029C-409F-A3F4-79ABA6425B3B}"/>
                  </a:ext>
                </a:extLst>
              </p:cNvPr>
              <p:cNvGrpSpPr/>
              <p:nvPr/>
            </p:nvGrpSpPr>
            <p:grpSpPr>
              <a:xfrm>
                <a:off x="5068855" y="3563980"/>
                <a:ext cx="53954" cy="46223"/>
                <a:chOff x="5068855" y="3563980"/>
                <a:chExt cx="53954" cy="46223"/>
              </a:xfrm>
            </p:grpSpPr>
            <p:sp>
              <p:nvSpPr>
                <p:cNvPr id="502" name="Google Shape;5177;p75">
                  <a:extLst>
                    <a:ext uri="{FF2B5EF4-FFF2-40B4-BE49-F238E27FC236}">
                      <a16:creationId xmlns:a16="http://schemas.microsoft.com/office/drawing/2014/main" id="{1B21EE3A-033C-4E95-B6CF-DDC00F3D4B5B}"/>
                    </a:ext>
                  </a:extLst>
                </p:cNvPr>
                <p:cNvSpPr/>
                <p:nvPr/>
              </p:nvSpPr>
              <p:spPr>
                <a:xfrm>
                  <a:off x="5068855" y="3563980"/>
                  <a:ext cx="53954" cy="46223"/>
                </a:xfrm>
                <a:custGeom>
                  <a:avLst/>
                  <a:gdLst/>
                  <a:ahLst/>
                  <a:cxnLst/>
                  <a:rect l="l" t="t" r="r" b="b"/>
                  <a:pathLst>
                    <a:path w="6860" h="5877" extrusionOk="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178;p75">
                  <a:extLst>
                    <a:ext uri="{FF2B5EF4-FFF2-40B4-BE49-F238E27FC236}">
                      <a16:creationId xmlns:a16="http://schemas.microsoft.com/office/drawing/2014/main" id="{7A339043-EC90-4219-8614-3758F9292176}"/>
                    </a:ext>
                  </a:extLst>
                </p:cNvPr>
                <p:cNvSpPr/>
                <p:nvPr/>
              </p:nvSpPr>
              <p:spPr>
                <a:xfrm>
                  <a:off x="5086268" y="3573654"/>
                  <a:ext cx="26835" cy="26843"/>
                </a:xfrm>
                <a:custGeom>
                  <a:avLst/>
                  <a:gdLst/>
                  <a:ahLst/>
                  <a:cxnLst/>
                  <a:rect l="l" t="t" r="r" b="b"/>
                  <a:pathLst>
                    <a:path w="3412" h="3413" extrusionOk="0">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4" name="Google Shape;5179;p75">
                <a:extLst>
                  <a:ext uri="{FF2B5EF4-FFF2-40B4-BE49-F238E27FC236}">
                    <a16:creationId xmlns:a16="http://schemas.microsoft.com/office/drawing/2014/main" id="{3D08FAD4-D7C4-44B4-ADC4-053A0FCB2345}"/>
                  </a:ext>
                </a:extLst>
              </p:cNvPr>
              <p:cNvGrpSpPr/>
              <p:nvPr/>
            </p:nvGrpSpPr>
            <p:grpSpPr>
              <a:xfrm>
                <a:off x="5037654" y="3392507"/>
                <a:ext cx="37870" cy="32451"/>
                <a:chOff x="5037654" y="3392507"/>
                <a:chExt cx="37870" cy="32451"/>
              </a:xfrm>
            </p:grpSpPr>
            <p:sp>
              <p:nvSpPr>
                <p:cNvPr id="500" name="Google Shape;5180;p75">
                  <a:extLst>
                    <a:ext uri="{FF2B5EF4-FFF2-40B4-BE49-F238E27FC236}">
                      <a16:creationId xmlns:a16="http://schemas.microsoft.com/office/drawing/2014/main" id="{46BEDD9C-E8BB-42E8-AED1-4ED4EE40522A}"/>
                    </a:ext>
                  </a:extLst>
                </p:cNvPr>
                <p:cNvSpPr/>
                <p:nvPr/>
              </p:nvSpPr>
              <p:spPr>
                <a:xfrm>
                  <a:off x="5037654" y="3392507"/>
                  <a:ext cx="37870" cy="32451"/>
                </a:xfrm>
                <a:custGeom>
                  <a:avLst/>
                  <a:gdLst/>
                  <a:ahLst/>
                  <a:cxnLst/>
                  <a:rect l="l" t="t" r="r" b="b"/>
                  <a:pathLst>
                    <a:path w="4815" h="4126" extrusionOk="0">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181;p75">
                  <a:extLst>
                    <a:ext uri="{FF2B5EF4-FFF2-40B4-BE49-F238E27FC236}">
                      <a16:creationId xmlns:a16="http://schemas.microsoft.com/office/drawing/2014/main" id="{78793A22-4573-48E6-B11B-4981EF5D3E66}"/>
                    </a:ext>
                  </a:extLst>
                </p:cNvPr>
                <p:cNvSpPr/>
                <p:nvPr/>
              </p:nvSpPr>
              <p:spPr>
                <a:xfrm>
                  <a:off x="5050592" y="3402213"/>
                  <a:ext cx="15227" cy="13064"/>
                </a:xfrm>
                <a:custGeom>
                  <a:avLst/>
                  <a:gdLst/>
                  <a:ahLst/>
                  <a:cxnLst/>
                  <a:rect l="l" t="t" r="r" b="b"/>
                  <a:pathLst>
                    <a:path w="1936" h="1661" extrusionOk="0">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5" name="Google Shape;5182;p75">
                <a:extLst>
                  <a:ext uri="{FF2B5EF4-FFF2-40B4-BE49-F238E27FC236}">
                    <a16:creationId xmlns:a16="http://schemas.microsoft.com/office/drawing/2014/main" id="{BB96544D-74C7-43A5-BBE2-AFDB582C6C76}"/>
                  </a:ext>
                </a:extLst>
              </p:cNvPr>
              <p:cNvGrpSpPr/>
              <p:nvPr/>
            </p:nvGrpSpPr>
            <p:grpSpPr>
              <a:xfrm>
                <a:off x="5456560" y="3368629"/>
                <a:ext cx="37870" cy="32451"/>
                <a:chOff x="5456560" y="3368629"/>
                <a:chExt cx="37870" cy="32451"/>
              </a:xfrm>
            </p:grpSpPr>
            <p:sp>
              <p:nvSpPr>
                <p:cNvPr id="498" name="Google Shape;5183;p75">
                  <a:extLst>
                    <a:ext uri="{FF2B5EF4-FFF2-40B4-BE49-F238E27FC236}">
                      <a16:creationId xmlns:a16="http://schemas.microsoft.com/office/drawing/2014/main" id="{CF6CA60B-720B-478E-AACC-3DF105C510EE}"/>
                    </a:ext>
                  </a:extLst>
                </p:cNvPr>
                <p:cNvSpPr/>
                <p:nvPr/>
              </p:nvSpPr>
              <p:spPr>
                <a:xfrm>
                  <a:off x="5456560" y="3368629"/>
                  <a:ext cx="37870" cy="32451"/>
                </a:xfrm>
                <a:custGeom>
                  <a:avLst/>
                  <a:gdLst/>
                  <a:ahLst/>
                  <a:cxnLst/>
                  <a:rect l="l" t="t" r="r" b="b"/>
                  <a:pathLst>
                    <a:path w="4815" h="4126" extrusionOk="0">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5184;p75">
                  <a:extLst>
                    <a:ext uri="{FF2B5EF4-FFF2-40B4-BE49-F238E27FC236}">
                      <a16:creationId xmlns:a16="http://schemas.microsoft.com/office/drawing/2014/main" id="{62F78F51-5A24-4D58-8033-CC7993547C39}"/>
                    </a:ext>
                  </a:extLst>
                </p:cNvPr>
                <p:cNvSpPr/>
                <p:nvPr/>
              </p:nvSpPr>
              <p:spPr>
                <a:xfrm>
                  <a:off x="5469498" y="3378334"/>
                  <a:ext cx="15227" cy="13064"/>
                </a:xfrm>
                <a:custGeom>
                  <a:avLst/>
                  <a:gdLst/>
                  <a:ahLst/>
                  <a:cxnLst/>
                  <a:rect l="l" t="t" r="r" b="b"/>
                  <a:pathLst>
                    <a:path w="1936" h="1661" extrusionOk="0">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6" name="Google Shape;5185;p75">
                <a:extLst>
                  <a:ext uri="{FF2B5EF4-FFF2-40B4-BE49-F238E27FC236}">
                    <a16:creationId xmlns:a16="http://schemas.microsoft.com/office/drawing/2014/main" id="{3B372E6D-8AC7-467C-AE45-5C2E006AC731}"/>
                  </a:ext>
                </a:extLst>
              </p:cNvPr>
              <p:cNvGrpSpPr/>
              <p:nvPr/>
            </p:nvGrpSpPr>
            <p:grpSpPr>
              <a:xfrm>
                <a:off x="4755749" y="3501516"/>
                <a:ext cx="46246" cy="39608"/>
                <a:chOff x="4755749" y="3501516"/>
                <a:chExt cx="46246" cy="39608"/>
              </a:xfrm>
            </p:grpSpPr>
            <p:sp>
              <p:nvSpPr>
                <p:cNvPr id="496" name="Google Shape;5186;p75">
                  <a:extLst>
                    <a:ext uri="{FF2B5EF4-FFF2-40B4-BE49-F238E27FC236}">
                      <a16:creationId xmlns:a16="http://schemas.microsoft.com/office/drawing/2014/main" id="{2F341CAF-202F-4343-A9CB-635C4D05C47A}"/>
                    </a:ext>
                  </a:extLst>
                </p:cNvPr>
                <p:cNvSpPr/>
                <p:nvPr/>
              </p:nvSpPr>
              <p:spPr>
                <a:xfrm>
                  <a:off x="4755749" y="3501516"/>
                  <a:ext cx="46246" cy="39608"/>
                </a:xfrm>
                <a:custGeom>
                  <a:avLst/>
                  <a:gdLst/>
                  <a:ahLst/>
                  <a:cxnLst/>
                  <a:rect l="l" t="t" r="r" b="b"/>
                  <a:pathLst>
                    <a:path w="5880" h="5036" extrusionOk="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5187;p75">
                  <a:extLst>
                    <a:ext uri="{FF2B5EF4-FFF2-40B4-BE49-F238E27FC236}">
                      <a16:creationId xmlns:a16="http://schemas.microsoft.com/office/drawing/2014/main" id="{573C7C23-74AD-4CF8-A1E2-79B0F15FEDC9}"/>
                    </a:ext>
                  </a:extLst>
                </p:cNvPr>
                <p:cNvSpPr/>
                <p:nvPr/>
              </p:nvSpPr>
              <p:spPr>
                <a:xfrm>
                  <a:off x="4768687" y="3511245"/>
                  <a:ext cx="23697" cy="20221"/>
                </a:xfrm>
                <a:custGeom>
                  <a:avLst/>
                  <a:gdLst/>
                  <a:ahLst/>
                  <a:cxnLst/>
                  <a:rect l="l" t="t" r="r" b="b"/>
                  <a:pathLst>
                    <a:path w="3013" h="2571" extrusionOk="0">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7" name="Google Shape;5188;p75">
                <a:extLst>
                  <a:ext uri="{FF2B5EF4-FFF2-40B4-BE49-F238E27FC236}">
                    <a16:creationId xmlns:a16="http://schemas.microsoft.com/office/drawing/2014/main" id="{24B5199A-E7C0-40E0-B011-B220FA10E5C4}"/>
                  </a:ext>
                </a:extLst>
              </p:cNvPr>
              <p:cNvGrpSpPr/>
              <p:nvPr/>
            </p:nvGrpSpPr>
            <p:grpSpPr>
              <a:xfrm>
                <a:off x="4681346" y="3485582"/>
                <a:ext cx="37783" cy="32427"/>
                <a:chOff x="4681346" y="3485582"/>
                <a:chExt cx="37783" cy="32427"/>
              </a:xfrm>
            </p:grpSpPr>
            <p:sp>
              <p:nvSpPr>
                <p:cNvPr id="494" name="Google Shape;5189;p75">
                  <a:extLst>
                    <a:ext uri="{FF2B5EF4-FFF2-40B4-BE49-F238E27FC236}">
                      <a16:creationId xmlns:a16="http://schemas.microsoft.com/office/drawing/2014/main" id="{C40F31B8-AE4F-4A16-A7E6-648509E9A227}"/>
                    </a:ext>
                  </a:extLst>
                </p:cNvPr>
                <p:cNvSpPr/>
                <p:nvPr/>
              </p:nvSpPr>
              <p:spPr>
                <a:xfrm>
                  <a:off x="4681346" y="3485582"/>
                  <a:ext cx="37783" cy="32427"/>
                </a:xfrm>
                <a:custGeom>
                  <a:avLst/>
                  <a:gdLst/>
                  <a:ahLst/>
                  <a:cxnLst/>
                  <a:rect l="l" t="t" r="r" b="b"/>
                  <a:pathLst>
                    <a:path w="4804" h="4123" extrusionOk="0">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5190;p75">
                  <a:extLst>
                    <a:ext uri="{FF2B5EF4-FFF2-40B4-BE49-F238E27FC236}">
                      <a16:creationId xmlns:a16="http://schemas.microsoft.com/office/drawing/2014/main" id="{6E4A0443-6188-48E2-AC63-AA63AB3B4C5E}"/>
                    </a:ext>
                  </a:extLst>
                </p:cNvPr>
                <p:cNvSpPr/>
                <p:nvPr/>
              </p:nvSpPr>
              <p:spPr>
                <a:xfrm>
                  <a:off x="4696479" y="3495263"/>
                  <a:ext cx="13040" cy="13040"/>
                </a:xfrm>
                <a:custGeom>
                  <a:avLst/>
                  <a:gdLst/>
                  <a:ahLst/>
                  <a:cxnLst/>
                  <a:rect l="l" t="t" r="r" b="b"/>
                  <a:pathLst>
                    <a:path w="1658" h="1658" extrusionOk="0">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8" name="Google Shape;5191;p75">
                <a:extLst>
                  <a:ext uri="{FF2B5EF4-FFF2-40B4-BE49-F238E27FC236}">
                    <a16:creationId xmlns:a16="http://schemas.microsoft.com/office/drawing/2014/main" id="{C29A92DC-B34C-4515-9038-524C790187CB}"/>
                  </a:ext>
                </a:extLst>
              </p:cNvPr>
              <p:cNvGrpSpPr/>
              <p:nvPr/>
            </p:nvGrpSpPr>
            <p:grpSpPr>
              <a:xfrm>
                <a:off x="4767067" y="3291088"/>
                <a:ext cx="37878" cy="32451"/>
                <a:chOff x="4767067" y="3291088"/>
                <a:chExt cx="37878" cy="32451"/>
              </a:xfrm>
            </p:grpSpPr>
            <p:sp>
              <p:nvSpPr>
                <p:cNvPr id="492" name="Google Shape;5192;p75">
                  <a:extLst>
                    <a:ext uri="{FF2B5EF4-FFF2-40B4-BE49-F238E27FC236}">
                      <a16:creationId xmlns:a16="http://schemas.microsoft.com/office/drawing/2014/main" id="{9A9626C8-0F1B-4A91-9FDA-7632D3777FBD}"/>
                    </a:ext>
                  </a:extLst>
                </p:cNvPr>
                <p:cNvSpPr/>
                <p:nvPr/>
              </p:nvSpPr>
              <p:spPr>
                <a:xfrm>
                  <a:off x="4767067"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5193;p75">
                  <a:extLst>
                    <a:ext uri="{FF2B5EF4-FFF2-40B4-BE49-F238E27FC236}">
                      <a16:creationId xmlns:a16="http://schemas.microsoft.com/office/drawing/2014/main" id="{13D7D687-9E8D-4C75-AAE4-897689BA56EF}"/>
                    </a:ext>
                  </a:extLst>
                </p:cNvPr>
                <p:cNvSpPr/>
                <p:nvPr/>
              </p:nvSpPr>
              <p:spPr>
                <a:xfrm>
                  <a:off x="4780036" y="3300888"/>
                  <a:ext cx="15203" cy="13009"/>
                </a:xfrm>
                <a:custGeom>
                  <a:avLst/>
                  <a:gdLst/>
                  <a:ahLst/>
                  <a:cxnLst/>
                  <a:rect l="l" t="t" r="r" b="b"/>
                  <a:pathLst>
                    <a:path w="1933" h="1654" extrusionOk="0">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9" name="Google Shape;5194;p75">
                <a:extLst>
                  <a:ext uri="{FF2B5EF4-FFF2-40B4-BE49-F238E27FC236}">
                    <a16:creationId xmlns:a16="http://schemas.microsoft.com/office/drawing/2014/main" id="{151D6038-A512-44D3-B1F2-457BFA4BA911}"/>
                  </a:ext>
                </a:extLst>
              </p:cNvPr>
              <p:cNvGrpSpPr/>
              <p:nvPr/>
            </p:nvGrpSpPr>
            <p:grpSpPr>
              <a:xfrm>
                <a:off x="4687819" y="3405539"/>
                <a:ext cx="37776" cy="32451"/>
                <a:chOff x="4687819" y="3405539"/>
                <a:chExt cx="37776" cy="32451"/>
              </a:xfrm>
            </p:grpSpPr>
            <p:sp>
              <p:nvSpPr>
                <p:cNvPr id="490" name="Google Shape;5195;p75">
                  <a:extLst>
                    <a:ext uri="{FF2B5EF4-FFF2-40B4-BE49-F238E27FC236}">
                      <a16:creationId xmlns:a16="http://schemas.microsoft.com/office/drawing/2014/main" id="{12D9DB24-99AF-4D81-B446-D8982972D4E9}"/>
                    </a:ext>
                  </a:extLst>
                </p:cNvPr>
                <p:cNvSpPr/>
                <p:nvPr/>
              </p:nvSpPr>
              <p:spPr>
                <a:xfrm>
                  <a:off x="4687819" y="3405539"/>
                  <a:ext cx="37776" cy="32451"/>
                </a:xfrm>
                <a:custGeom>
                  <a:avLst/>
                  <a:gdLst/>
                  <a:ahLst/>
                  <a:cxnLst/>
                  <a:rect l="l" t="t" r="r" b="b"/>
                  <a:pathLst>
                    <a:path w="4803" h="4126" extrusionOk="0">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5196;p75">
                  <a:extLst>
                    <a:ext uri="{FF2B5EF4-FFF2-40B4-BE49-F238E27FC236}">
                      <a16:creationId xmlns:a16="http://schemas.microsoft.com/office/drawing/2014/main" id="{FFAF1834-FCD4-47CF-A13A-21AAF901800E}"/>
                    </a:ext>
                  </a:extLst>
                </p:cNvPr>
                <p:cNvSpPr/>
                <p:nvPr/>
              </p:nvSpPr>
              <p:spPr>
                <a:xfrm>
                  <a:off x="4702944" y="3415245"/>
                  <a:ext cx="13040" cy="13048"/>
                </a:xfrm>
                <a:custGeom>
                  <a:avLst/>
                  <a:gdLst/>
                  <a:ahLst/>
                  <a:cxnLst/>
                  <a:rect l="l" t="t" r="r" b="b"/>
                  <a:pathLst>
                    <a:path w="1658" h="1659" extrusionOk="0">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0" name="Google Shape;5197;p75">
                <a:extLst>
                  <a:ext uri="{FF2B5EF4-FFF2-40B4-BE49-F238E27FC236}">
                    <a16:creationId xmlns:a16="http://schemas.microsoft.com/office/drawing/2014/main" id="{D56FDDBE-6D72-4422-937E-2A217F2E7277}"/>
                  </a:ext>
                </a:extLst>
              </p:cNvPr>
              <p:cNvGrpSpPr/>
              <p:nvPr/>
            </p:nvGrpSpPr>
            <p:grpSpPr>
              <a:xfrm>
                <a:off x="4923101" y="3444809"/>
                <a:ext cx="52813" cy="45318"/>
                <a:chOff x="4923101" y="3444809"/>
                <a:chExt cx="52813" cy="45318"/>
              </a:xfrm>
            </p:grpSpPr>
            <p:sp>
              <p:nvSpPr>
                <p:cNvPr id="488" name="Google Shape;5198;p75">
                  <a:extLst>
                    <a:ext uri="{FF2B5EF4-FFF2-40B4-BE49-F238E27FC236}">
                      <a16:creationId xmlns:a16="http://schemas.microsoft.com/office/drawing/2014/main" id="{5F3C1B21-042F-48EA-8CCA-46D53D2CEF29}"/>
                    </a:ext>
                  </a:extLst>
                </p:cNvPr>
                <p:cNvSpPr/>
                <p:nvPr/>
              </p:nvSpPr>
              <p:spPr>
                <a:xfrm>
                  <a:off x="4923101" y="3444809"/>
                  <a:ext cx="52813" cy="45318"/>
                </a:xfrm>
                <a:custGeom>
                  <a:avLst/>
                  <a:gdLst/>
                  <a:ahLst/>
                  <a:cxnLst/>
                  <a:rect l="l" t="t" r="r" b="b"/>
                  <a:pathLst>
                    <a:path w="6715" h="5762" extrusionOk="0">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5199;p75">
                  <a:extLst>
                    <a:ext uri="{FF2B5EF4-FFF2-40B4-BE49-F238E27FC236}">
                      <a16:creationId xmlns:a16="http://schemas.microsoft.com/office/drawing/2014/main" id="{8F49A3FD-AC4E-4421-9B09-2C073808A785}"/>
                    </a:ext>
                  </a:extLst>
                </p:cNvPr>
                <p:cNvSpPr/>
                <p:nvPr/>
              </p:nvSpPr>
              <p:spPr>
                <a:xfrm>
                  <a:off x="4936039" y="3454538"/>
                  <a:ext cx="30265" cy="25915"/>
                </a:xfrm>
                <a:custGeom>
                  <a:avLst/>
                  <a:gdLst/>
                  <a:ahLst/>
                  <a:cxnLst/>
                  <a:rect l="l" t="t" r="r" b="b"/>
                  <a:pathLst>
                    <a:path w="3848" h="3295" extrusionOk="0">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1" name="Google Shape;5200;p75">
                <a:extLst>
                  <a:ext uri="{FF2B5EF4-FFF2-40B4-BE49-F238E27FC236}">
                    <a16:creationId xmlns:a16="http://schemas.microsoft.com/office/drawing/2014/main" id="{AF5236BD-72C1-4E7B-845A-95BF1A2C46D8}"/>
                  </a:ext>
                </a:extLst>
              </p:cNvPr>
              <p:cNvGrpSpPr/>
              <p:nvPr/>
            </p:nvGrpSpPr>
            <p:grpSpPr>
              <a:xfrm>
                <a:off x="4846040" y="3654750"/>
                <a:ext cx="31405" cy="26993"/>
                <a:chOff x="4846040" y="3654750"/>
                <a:chExt cx="31405" cy="26993"/>
              </a:xfrm>
            </p:grpSpPr>
            <p:sp>
              <p:nvSpPr>
                <p:cNvPr id="486" name="Google Shape;5201;p75">
                  <a:extLst>
                    <a:ext uri="{FF2B5EF4-FFF2-40B4-BE49-F238E27FC236}">
                      <a16:creationId xmlns:a16="http://schemas.microsoft.com/office/drawing/2014/main" id="{7948D8BB-4B2A-4056-85B8-5B80CBA42242}"/>
                    </a:ext>
                  </a:extLst>
                </p:cNvPr>
                <p:cNvSpPr/>
                <p:nvPr/>
              </p:nvSpPr>
              <p:spPr>
                <a:xfrm>
                  <a:off x="4846040" y="3654750"/>
                  <a:ext cx="31405" cy="26993"/>
                </a:xfrm>
                <a:custGeom>
                  <a:avLst/>
                  <a:gdLst/>
                  <a:ahLst/>
                  <a:cxnLst/>
                  <a:rect l="l" t="t" r="r" b="b"/>
                  <a:pathLst>
                    <a:path w="3993" h="3432" extrusionOk="0">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5202;p75">
                  <a:extLst>
                    <a:ext uri="{FF2B5EF4-FFF2-40B4-BE49-F238E27FC236}">
                      <a16:creationId xmlns:a16="http://schemas.microsoft.com/office/drawing/2014/main" id="{3C4A923C-451E-462B-B33B-50225FF6BBC4}"/>
                    </a:ext>
                  </a:extLst>
                </p:cNvPr>
                <p:cNvSpPr/>
                <p:nvPr/>
              </p:nvSpPr>
              <p:spPr>
                <a:xfrm>
                  <a:off x="4858883" y="3664424"/>
                  <a:ext cx="8856" cy="7676"/>
                </a:xfrm>
                <a:custGeom>
                  <a:avLst/>
                  <a:gdLst/>
                  <a:ahLst/>
                  <a:cxnLst/>
                  <a:rect l="l" t="t" r="r" b="b"/>
                  <a:pathLst>
                    <a:path w="1126" h="976" extrusionOk="0">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2" name="Google Shape;5203;p75">
                <a:extLst>
                  <a:ext uri="{FF2B5EF4-FFF2-40B4-BE49-F238E27FC236}">
                    <a16:creationId xmlns:a16="http://schemas.microsoft.com/office/drawing/2014/main" id="{FA07A191-E707-4227-ABA3-A74FAA2F4F64}"/>
                  </a:ext>
                </a:extLst>
              </p:cNvPr>
              <p:cNvGrpSpPr/>
              <p:nvPr/>
            </p:nvGrpSpPr>
            <p:grpSpPr>
              <a:xfrm>
                <a:off x="4925673" y="3691700"/>
                <a:ext cx="40253" cy="34472"/>
                <a:chOff x="4925673" y="3691700"/>
                <a:chExt cx="40253" cy="34472"/>
              </a:xfrm>
            </p:grpSpPr>
            <p:sp>
              <p:nvSpPr>
                <p:cNvPr id="484" name="Google Shape;5204;p75">
                  <a:extLst>
                    <a:ext uri="{FF2B5EF4-FFF2-40B4-BE49-F238E27FC236}">
                      <a16:creationId xmlns:a16="http://schemas.microsoft.com/office/drawing/2014/main" id="{EB5241D0-45AD-4177-BC6E-575B5D50DCC1}"/>
                    </a:ext>
                  </a:extLst>
                </p:cNvPr>
                <p:cNvSpPr/>
                <p:nvPr/>
              </p:nvSpPr>
              <p:spPr>
                <a:xfrm>
                  <a:off x="4925673" y="3691700"/>
                  <a:ext cx="40253" cy="34472"/>
                </a:xfrm>
                <a:custGeom>
                  <a:avLst/>
                  <a:gdLst/>
                  <a:ahLst/>
                  <a:cxnLst/>
                  <a:rect l="l" t="t" r="r" b="b"/>
                  <a:pathLst>
                    <a:path w="5118" h="4383" extrusionOk="0">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5205;p75">
                  <a:extLst>
                    <a:ext uri="{FF2B5EF4-FFF2-40B4-BE49-F238E27FC236}">
                      <a16:creationId xmlns:a16="http://schemas.microsoft.com/office/drawing/2014/main" id="{EA6E51E6-E742-49D9-95D1-C81FEDC95186}"/>
                    </a:ext>
                  </a:extLst>
                </p:cNvPr>
                <p:cNvSpPr/>
                <p:nvPr/>
              </p:nvSpPr>
              <p:spPr>
                <a:xfrm>
                  <a:off x="4938516" y="3701334"/>
                  <a:ext cx="17704" cy="15187"/>
                </a:xfrm>
                <a:custGeom>
                  <a:avLst/>
                  <a:gdLst/>
                  <a:ahLst/>
                  <a:cxnLst/>
                  <a:rect l="l" t="t" r="r" b="b"/>
                  <a:pathLst>
                    <a:path w="2251" h="1931" extrusionOk="0">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3" name="Google Shape;5206;p75">
                <a:extLst>
                  <a:ext uri="{FF2B5EF4-FFF2-40B4-BE49-F238E27FC236}">
                    <a16:creationId xmlns:a16="http://schemas.microsoft.com/office/drawing/2014/main" id="{689FA65D-E4E6-45E2-BAD5-3727F1874984}"/>
                  </a:ext>
                </a:extLst>
              </p:cNvPr>
              <p:cNvGrpSpPr/>
              <p:nvPr/>
            </p:nvGrpSpPr>
            <p:grpSpPr>
              <a:xfrm>
                <a:off x="4894653" y="3740848"/>
                <a:ext cx="31405" cy="26906"/>
                <a:chOff x="4894653" y="3740848"/>
                <a:chExt cx="31405" cy="26906"/>
              </a:xfrm>
            </p:grpSpPr>
            <p:sp>
              <p:nvSpPr>
                <p:cNvPr id="482" name="Google Shape;5207;p75">
                  <a:extLst>
                    <a:ext uri="{FF2B5EF4-FFF2-40B4-BE49-F238E27FC236}">
                      <a16:creationId xmlns:a16="http://schemas.microsoft.com/office/drawing/2014/main" id="{8CC68354-224F-409B-A1B2-283831FA2F81}"/>
                    </a:ext>
                  </a:extLst>
                </p:cNvPr>
                <p:cNvSpPr/>
                <p:nvPr/>
              </p:nvSpPr>
              <p:spPr>
                <a:xfrm>
                  <a:off x="4894653" y="3740848"/>
                  <a:ext cx="31405" cy="26906"/>
                </a:xfrm>
                <a:custGeom>
                  <a:avLst/>
                  <a:gdLst/>
                  <a:ahLst/>
                  <a:cxnLst/>
                  <a:rect l="l" t="t" r="r" b="b"/>
                  <a:pathLst>
                    <a:path w="3993" h="3421" extrusionOk="0">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5208;p75">
                  <a:extLst>
                    <a:ext uri="{FF2B5EF4-FFF2-40B4-BE49-F238E27FC236}">
                      <a16:creationId xmlns:a16="http://schemas.microsoft.com/office/drawing/2014/main" id="{D63DB604-35D3-4ED7-AE5F-184788155126}"/>
                    </a:ext>
                  </a:extLst>
                </p:cNvPr>
                <p:cNvSpPr/>
                <p:nvPr/>
              </p:nvSpPr>
              <p:spPr>
                <a:xfrm>
                  <a:off x="4907497" y="3750522"/>
                  <a:ext cx="8950" cy="7605"/>
                </a:xfrm>
                <a:custGeom>
                  <a:avLst/>
                  <a:gdLst/>
                  <a:ahLst/>
                  <a:cxnLst/>
                  <a:rect l="l" t="t" r="r" b="b"/>
                  <a:pathLst>
                    <a:path w="1138" h="967" extrusionOk="0">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4" name="Google Shape;5209;p75">
                <a:extLst>
                  <a:ext uri="{FF2B5EF4-FFF2-40B4-BE49-F238E27FC236}">
                    <a16:creationId xmlns:a16="http://schemas.microsoft.com/office/drawing/2014/main" id="{B42617F3-A715-49CC-B0C6-78F52A61E6D9}"/>
                  </a:ext>
                </a:extLst>
              </p:cNvPr>
              <p:cNvGrpSpPr/>
              <p:nvPr/>
            </p:nvGrpSpPr>
            <p:grpSpPr>
              <a:xfrm>
                <a:off x="4962300" y="3696348"/>
                <a:ext cx="38255" cy="32773"/>
                <a:chOff x="4962300" y="3696348"/>
                <a:chExt cx="38255" cy="32773"/>
              </a:xfrm>
            </p:grpSpPr>
            <p:sp>
              <p:nvSpPr>
                <p:cNvPr id="480" name="Google Shape;5210;p75">
                  <a:extLst>
                    <a:ext uri="{FF2B5EF4-FFF2-40B4-BE49-F238E27FC236}">
                      <a16:creationId xmlns:a16="http://schemas.microsoft.com/office/drawing/2014/main" id="{B8992B71-4FB8-499E-9349-64DAD317E3BE}"/>
                    </a:ext>
                  </a:extLst>
                </p:cNvPr>
                <p:cNvSpPr/>
                <p:nvPr/>
              </p:nvSpPr>
              <p:spPr>
                <a:xfrm>
                  <a:off x="4962300" y="3696348"/>
                  <a:ext cx="38255" cy="32773"/>
                </a:xfrm>
                <a:custGeom>
                  <a:avLst/>
                  <a:gdLst/>
                  <a:ahLst/>
                  <a:cxnLst/>
                  <a:rect l="l" t="t" r="r" b="b"/>
                  <a:pathLst>
                    <a:path w="4864" h="4167" extrusionOk="0">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5211;p75">
                  <a:extLst>
                    <a:ext uri="{FF2B5EF4-FFF2-40B4-BE49-F238E27FC236}">
                      <a16:creationId xmlns:a16="http://schemas.microsoft.com/office/drawing/2014/main" id="{1787203A-ABFE-4DFE-B67E-AAA6C6494791}"/>
                    </a:ext>
                  </a:extLst>
                </p:cNvPr>
                <p:cNvSpPr/>
                <p:nvPr/>
              </p:nvSpPr>
              <p:spPr>
                <a:xfrm>
                  <a:off x="4975238" y="3706093"/>
                  <a:ext cx="15612" cy="13386"/>
                </a:xfrm>
                <a:custGeom>
                  <a:avLst/>
                  <a:gdLst/>
                  <a:ahLst/>
                  <a:cxnLst/>
                  <a:rect l="l" t="t" r="r" b="b"/>
                  <a:pathLst>
                    <a:path w="1985" h="1702" extrusionOk="0">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5" name="Google Shape;5212;p75">
                <a:extLst>
                  <a:ext uri="{FF2B5EF4-FFF2-40B4-BE49-F238E27FC236}">
                    <a16:creationId xmlns:a16="http://schemas.microsoft.com/office/drawing/2014/main" id="{57E94980-5539-4CA9-A27F-4DF4B2191B72}"/>
                  </a:ext>
                </a:extLst>
              </p:cNvPr>
              <p:cNvGrpSpPr/>
              <p:nvPr/>
            </p:nvGrpSpPr>
            <p:grpSpPr>
              <a:xfrm>
                <a:off x="4980185" y="3743349"/>
                <a:ext cx="31499" cy="26969"/>
                <a:chOff x="4980185" y="3743349"/>
                <a:chExt cx="31499" cy="26969"/>
              </a:xfrm>
            </p:grpSpPr>
            <p:sp>
              <p:nvSpPr>
                <p:cNvPr id="478" name="Google Shape;5213;p75">
                  <a:extLst>
                    <a:ext uri="{FF2B5EF4-FFF2-40B4-BE49-F238E27FC236}">
                      <a16:creationId xmlns:a16="http://schemas.microsoft.com/office/drawing/2014/main" id="{4762839A-7BA2-47D1-B652-5F02AEA4D636}"/>
                    </a:ext>
                  </a:extLst>
                </p:cNvPr>
                <p:cNvSpPr/>
                <p:nvPr/>
              </p:nvSpPr>
              <p:spPr>
                <a:xfrm>
                  <a:off x="4980185" y="3743349"/>
                  <a:ext cx="31499" cy="26969"/>
                </a:xfrm>
                <a:custGeom>
                  <a:avLst/>
                  <a:gdLst/>
                  <a:ahLst/>
                  <a:cxnLst/>
                  <a:rect l="l" t="t" r="r" b="b"/>
                  <a:pathLst>
                    <a:path w="4005" h="3429" extrusionOk="0">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5214;p75">
                  <a:extLst>
                    <a:ext uri="{FF2B5EF4-FFF2-40B4-BE49-F238E27FC236}">
                      <a16:creationId xmlns:a16="http://schemas.microsoft.com/office/drawing/2014/main" id="{5B4C4AF5-ACD5-42CA-9022-A08D9A1B0D96}"/>
                    </a:ext>
                  </a:extLst>
                </p:cNvPr>
                <p:cNvSpPr/>
                <p:nvPr/>
              </p:nvSpPr>
              <p:spPr>
                <a:xfrm>
                  <a:off x="4993123" y="3753094"/>
                  <a:ext cx="8856" cy="7605"/>
                </a:xfrm>
                <a:custGeom>
                  <a:avLst/>
                  <a:gdLst/>
                  <a:ahLst/>
                  <a:cxnLst/>
                  <a:rect l="l" t="t" r="r" b="b"/>
                  <a:pathLst>
                    <a:path w="1126" h="967" extrusionOk="0">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6" name="Google Shape;5215;p75">
                <a:extLst>
                  <a:ext uri="{FF2B5EF4-FFF2-40B4-BE49-F238E27FC236}">
                    <a16:creationId xmlns:a16="http://schemas.microsoft.com/office/drawing/2014/main" id="{62858689-11BB-40EB-9630-6F3D8E2A1894}"/>
                  </a:ext>
                </a:extLst>
              </p:cNvPr>
              <p:cNvGrpSpPr/>
              <p:nvPr/>
            </p:nvGrpSpPr>
            <p:grpSpPr>
              <a:xfrm>
                <a:off x="5013768" y="3734312"/>
                <a:ext cx="31499" cy="26969"/>
                <a:chOff x="5013768" y="3734312"/>
                <a:chExt cx="31499" cy="26969"/>
              </a:xfrm>
            </p:grpSpPr>
            <p:sp>
              <p:nvSpPr>
                <p:cNvPr id="476" name="Google Shape;5216;p75">
                  <a:extLst>
                    <a:ext uri="{FF2B5EF4-FFF2-40B4-BE49-F238E27FC236}">
                      <a16:creationId xmlns:a16="http://schemas.microsoft.com/office/drawing/2014/main" id="{110996BC-A3CA-4864-8E3A-3EDDDABC867E}"/>
                    </a:ext>
                  </a:extLst>
                </p:cNvPr>
                <p:cNvSpPr/>
                <p:nvPr/>
              </p:nvSpPr>
              <p:spPr>
                <a:xfrm>
                  <a:off x="5013768" y="3734312"/>
                  <a:ext cx="31499" cy="26969"/>
                </a:xfrm>
                <a:custGeom>
                  <a:avLst/>
                  <a:gdLst/>
                  <a:ahLst/>
                  <a:cxnLst/>
                  <a:rect l="l" t="t" r="r" b="b"/>
                  <a:pathLst>
                    <a:path w="4005" h="3429" extrusionOk="0">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5217;p75">
                  <a:extLst>
                    <a:ext uri="{FF2B5EF4-FFF2-40B4-BE49-F238E27FC236}">
                      <a16:creationId xmlns:a16="http://schemas.microsoft.com/office/drawing/2014/main" id="{79E004E0-9062-4BE7-BEFB-EC12729B8E83}"/>
                    </a:ext>
                  </a:extLst>
                </p:cNvPr>
                <p:cNvSpPr/>
                <p:nvPr/>
              </p:nvSpPr>
              <p:spPr>
                <a:xfrm>
                  <a:off x="5028043" y="3743963"/>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7" name="Google Shape;5218;p75">
                <a:extLst>
                  <a:ext uri="{FF2B5EF4-FFF2-40B4-BE49-F238E27FC236}">
                    <a16:creationId xmlns:a16="http://schemas.microsoft.com/office/drawing/2014/main" id="{869C8057-2052-4A66-8874-C0C74494CE71}"/>
                  </a:ext>
                </a:extLst>
              </p:cNvPr>
              <p:cNvGrpSpPr/>
              <p:nvPr/>
            </p:nvGrpSpPr>
            <p:grpSpPr>
              <a:xfrm>
                <a:off x="5036703" y="3764545"/>
                <a:ext cx="31499" cy="26898"/>
                <a:chOff x="5036703" y="3764545"/>
                <a:chExt cx="31499" cy="26898"/>
              </a:xfrm>
            </p:grpSpPr>
            <p:sp>
              <p:nvSpPr>
                <p:cNvPr id="474" name="Google Shape;5219;p75">
                  <a:extLst>
                    <a:ext uri="{FF2B5EF4-FFF2-40B4-BE49-F238E27FC236}">
                      <a16:creationId xmlns:a16="http://schemas.microsoft.com/office/drawing/2014/main" id="{FE1CEA05-5197-4BD0-9F07-05C9CBEB4770}"/>
                    </a:ext>
                  </a:extLst>
                </p:cNvPr>
                <p:cNvSpPr/>
                <p:nvPr/>
              </p:nvSpPr>
              <p:spPr>
                <a:xfrm>
                  <a:off x="5036703" y="3764545"/>
                  <a:ext cx="31499" cy="26898"/>
                </a:xfrm>
                <a:custGeom>
                  <a:avLst/>
                  <a:gdLst/>
                  <a:ahLst/>
                  <a:cxnLst/>
                  <a:rect l="l" t="t" r="r" b="b"/>
                  <a:pathLst>
                    <a:path w="4005" h="3420" extrusionOk="0">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5220;p75">
                  <a:extLst>
                    <a:ext uri="{FF2B5EF4-FFF2-40B4-BE49-F238E27FC236}">
                      <a16:creationId xmlns:a16="http://schemas.microsoft.com/office/drawing/2014/main" id="{2EE1805F-5297-465E-AEA0-2F0D42CA7C1E}"/>
                    </a:ext>
                  </a:extLst>
                </p:cNvPr>
                <p:cNvSpPr/>
                <p:nvPr/>
              </p:nvSpPr>
              <p:spPr>
                <a:xfrm>
                  <a:off x="5049641" y="3774211"/>
                  <a:ext cx="8856" cy="7605"/>
                </a:xfrm>
                <a:custGeom>
                  <a:avLst/>
                  <a:gdLst/>
                  <a:ahLst/>
                  <a:cxnLst/>
                  <a:rect l="l" t="t" r="r" b="b"/>
                  <a:pathLst>
                    <a:path w="1126" h="967" extrusionOk="0">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8" name="Google Shape;5221;p75">
                <a:extLst>
                  <a:ext uri="{FF2B5EF4-FFF2-40B4-BE49-F238E27FC236}">
                    <a16:creationId xmlns:a16="http://schemas.microsoft.com/office/drawing/2014/main" id="{77868AEF-402F-4B33-AB7E-9C743F113502}"/>
                  </a:ext>
                </a:extLst>
              </p:cNvPr>
              <p:cNvGrpSpPr/>
              <p:nvPr/>
            </p:nvGrpSpPr>
            <p:grpSpPr>
              <a:xfrm>
                <a:off x="4953546" y="3768352"/>
                <a:ext cx="31405" cy="26898"/>
                <a:chOff x="4953546" y="3768352"/>
                <a:chExt cx="31405" cy="26898"/>
              </a:xfrm>
            </p:grpSpPr>
            <p:sp>
              <p:nvSpPr>
                <p:cNvPr id="472" name="Google Shape;5222;p75">
                  <a:extLst>
                    <a:ext uri="{FF2B5EF4-FFF2-40B4-BE49-F238E27FC236}">
                      <a16:creationId xmlns:a16="http://schemas.microsoft.com/office/drawing/2014/main" id="{C5B7C618-A89E-41D5-A15B-E0A9B89F7667}"/>
                    </a:ext>
                  </a:extLst>
                </p:cNvPr>
                <p:cNvSpPr/>
                <p:nvPr/>
              </p:nvSpPr>
              <p:spPr>
                <a:xfrm>
                  <a:off x="4953546" y="3768352"/>
                  <a:ext cx="31405" cy="26898"/>
                </a:xfrm>
                <a:custGeom>
                  <a:avLst/>
                  <a:gdLst/>
                  <a:ahLst/>
                  <a:cxnLst/>
                  <a:rect l="l" t="t" r="r" b="b"/>
                  <a:pathLst>
                    <a:path w="3993" h="3420" extrusionOk="0">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5223;p75">
                  <a:extLst>
                    <a:ext uri="{FF2B5EF4-FFF2-40B4-BE49-F238E27FC236}">
                      <a16:creationId xmlns:a16="http://schemas.microsoft.com/office/drawing/2014/main" id="{63FE087E-1DFA-4766-B31F-3EDA5988FAA6}"/>
                    </a:ext>
                  </a:extLst>
                </p:cNvPr>
                <p:cNvSpPr/>
                <p:nvPr/>
              </p:nvSpPr>
              <p:spPr>
                <a:xfrm>
                  <a:off x="4966390" y="3778018"/>
                  <a:ext cx="8950" cy="7684"/>
                </a:xfrm>
                <a:custGeom>
                  <a:avLst/>
                  <a:gdLst/>
                  <a:ahLst/>
                  <a:cxnLst/>
                  <a:rect l="l" t="t" r="r" b="b"/>
                  <a:pathLst>
                    <a:path w="1138" h="977" extrusionOk="0">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9" name="Google Shape;5224;p75">
                <a:extLst>
                  <a:ext uri="{FF2B5EF4-FFF2-40B4-BE49-F238E27FC236}">
                    <a16:creationId xmlns:a16="http://schemas.microsoft.com/office/drawing/2014/main" id="{7E7540A9-4F50-4684-910D-A356E00146B6}"/>
                  </a:ext>
                </a:extLst>
              </p:cNvPr>
              <p:cNvGrpSpPr/>
              <p:nvPr/>
            </p:nvGrpSpPr>
            <p:grpSpPr>
              <a:xfrm>
                <a:off x="4964770" y="3814016"/>
                <a:ext cx="31499" cy="26993"/>
                <a:chOff x="4964770" y="3814016"/>
                <a:chExt cx="31499" cy="26993"/>
              </a:xfrm>
            </p:grpSpPr>
            <p:sp>
              <p:nvSpPr>
                <p:cNvPr id="470" name="Google Shape;5225;p75">
                  <a:extLst>
                    <a:ext uri="{FF2B5EF4-FFF2-40B4-BE49-F238E27FC236}">
                      <a16:creationId xmlns:a16="http://schemas.microsoft.com/office/drawing/2014/main" id="{84C64DD3-CD79-49D2-BE69-B10B12B84BA4}"/>
                    </a:ext>
                  </a:extLst>
                </p:cNvPr>
                <p:cNvSpPr/>
                <p:nvPr/>
              </p:nvSpPr>
              <p:spPr>
                <a:xfrm>
                  <a:off x="4964770" y="3814016"/>
                  <a:ext cx="31499" cy="26993"/>
                </a:xfrm>
                <a:custGeom>
                  <a:avLst/>
                  <a:gdLst/>
                  <a:ahLst/>
                  <a:cxnLst/>
                  <a:rect l="l" t="t" r="r" b="b"/>
                  <a:pathLst>
                    <a:path w="4005" h="3432" extrusionOk="0">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5226;p75">
                  <a:extLst>
                    <a:ext uri="{FF2B5EF4-FFF2-40B4-BE49-F238E27FC236}">
                      <a16:creationId xmlns:a16="http://schemas.microsoft.com/office/drawing/2014/main" id="{909B8E0E-8A1F-4C02-9E09-0768C6975A59}"/>
                    </a:ext>
                  </a:extLst>
                </p:cNvPr>
                <p:cNvSpPr/>
                <p:nvPr/>
              </p:nvSpPr>
              <p:spPr>
                <a:xfrm>
                  <a:off x="4977715" y="3823690"/>
                  <a:ext cx="8856" cy="7676"/>
                </a:xfrm>
                <a:custGeom>
                  <a:avLst/>
                  <a:gdLst/>
                  <a:ahLst/>
                  <a:cxnLst/>
                  <a:rect l="l" t="t" r="r" b="b"/>
                  <a:pathLst>
                    <a:path w="1126" h="976" extrusionOk="0">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0" name="Google Shape;5227;p75">
                <a:extLst>
                  <a:ext uri="{FF2B5EF4-FFF2-40B4-BE49-F238E27FC236}">
                    <a16:creationId xmlns:a16="http://schemas.microsoft.com/office/drawing/2014/main" id="{85FDC04F-2571-417C-825C-20129DD5EBD5}"/>
                  </a:ext>
                </a:extLst>
              </p:cNvPr>
              <p:cNvGrpSpPr/>
              <p:nvPr/>
            </p:nvGrpSpPr>
            <p:grpSpPr>
              <a:xfrm>
                <a:off x="4923290" y="3800504"/>
                <a:ext cx="31468" cy="26898"/>
                <a:chOff x="4923290" y="3800504"/>
                <a:chExt cx="31468" cy="26898"/>
              </a:xfrm>
            </p:grpSpPr>
            <p:sp>
              <p:nvSpPr>
                <p:cNvPr id="468" name="Google Shape;5228;p75">
                  <a:extLst>
                    <a:ext uri="{FF2B5EF4-FFF2-40B4-BE49-F238E27FC236}">
                      <a16:creationId xmlns:a16="http://schemas.microsoft.com/office/drawing/2014/main" id="{5A4CB276-62A9-4D22-86A5-EDF174A4C0D7}"/>
                    </a:ext>
                  </a:extLst>
                </p:cNvPr>
                <p:cNvSpPr/>
                <p:nvPr/>
              </p:nvSpPr>
              <p:spPr>
                <a:xfrm>
                  <a:off x="4923290" y="3800504"/>
                  <a:ext cx="31468" cy="26898"/>
                </a:xfrm>
                <a:custGeom>
                  <a:avLst/>
                  <a:gdLst/>
                  <a:ahLst/>
                  <a:cxnLst/>
                  <a:rect l="l" t="t" r="r" b="b"/>
                  <a:pathLst>
                    <a:path w="4001" h="3420" extrusionOk="0">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5229;p75">
                  <a:extLst>
                    <a:ext uri="{FF2B5EF4-FFF2-40B4-BE49-F238E27FC236}">
                      <a16:creationId xmlns:a16="http://schemas.microsoft.com/office/drawing/2014/main" id="{1CA405BE-3896-477E-8E55-81846E18CA9B}"/>
                    </a:ext>
                  </a:extLst>
                </p:cNvPr>
                <p:cNvSpPr/>
                <p:nvPr/>
              </p:nvSpPr>
              <p:spPr>
                <a:xfrm>
                  <a:off x="4937470" y="3810178"/>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1" name="Google Shape;5230;p75">
                <a:extLst>
                  <a:ext uri="{FF2B5EF4-FFF2-40B4-BE49-F238E27FC236}">
                    <a16:creationId xmlns:a16="http://schemas.microsoft.com/office/drawing/2014/main" id="{03654376-C3CA-498E-BD42-1E3E7AA7913E}"/>
                  </a:ext>
                </a:extLst>
              </p:cNvPr>
              <p:cNvGrpSpPr/>
              <p:nvPr/>
            </p:nvGrpSpPr>
            <p:grpSpPr>
              <a:xfrm>
                <a:off x="5108534" y="3650943"/>
                <a:ext cx="31405" cy="26993"/>
                <a:chOff x="5108534" y="3650943"/>
                <a:chExt cx="31405" cy="26993"/>
              </a:xfrm>
            </p:grpSpPr>
            <p:sp>
              <p:nvSpPr>
                <p:cNvPr id="466" name="Google Shape;5231;p75">
                  <a:extLst>
                    <a:ext uri="{FF2B5EF4-FFF2-40B4-BE49-F238E27FC236}">
                      <a16:creationId xmlns:a16="http://schemas.microsoft.com/office/drawing/2014/main" id="{92B9C1C8-B283-432B-8E27-BE8ED4D11B4E}"/>
                    </a:ext>
                  </a:extLst>
                </p:cNvPr>
                <p:cNvSpPr/>
                <p:nvPr/>
              </p:nvSpPr>
              <p:spPr>
                <a:xfrm>
                  <a:off x="5108534" y="3650943"/>
                  <a:ext cx="31405" cy="26993"/>
                </a:xfrm>
                <a:custGeom>
                  <a:avLst/>
                  <a:gdLst/>
                  <a:ahLst/>
                  <a:cxnLst/>
                  <a:rect l="l" t="t" r="r" b="b"/>
                  <a:pathLst>
                    <a:path w="3993" h="3432" extrusionOk="0">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5232;p75">
                  <a:extLst>
                    <a:ext uri="{FF2B5EF4-FFF2-40B4-BE49-F238E27FC236}">
                      <a16:creationId xmlns:a16="http://schemas.microsoft.com/office/drawing/2014/main" id="{B811888B-045F-46E4-A167-44E82BDAE01F}"/>
                    </a:ext>
                  </a:extLst>
                </p:cNvPr>
                <p:cNvSpPr/>
                <p:nvPr/>
              </p:nvSpPr>
              <p:spPr>
                <a:xfrm>
                  <a:off x="5122707" y="3660617"/>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2" name="Google Shape;5233;p75">
                <a:extLst>
                  <a:ext uri="{FF2B5EF4-FFF2-40B4-BE49-F238E27FC236}">
                    <a16:creationId xmlns:a16="http://schemas.microsoft.com/office/drawing/2014/main" id="{FE814AFD-E5F5-47E5-B95C-F99BBFE43FF9}"/>
                  </a:ext>
                </a:extLst>
              </p:cNvPr>
              <p:cNvGrpSpPr/>
              <p:nvPr/>
            </p:nvGrpSpPr>
            <p:grpSpPr>
              <a:xfrm>
                <a:off x="5119380" y="3760739"/>
                <a:ext cx="31499" cy="26993"/>
                <a:chOff x="5119380" y="3760739"/>
                <a:chExt cx="31499" cy="26993"/>
              </a:xfrm>
            </p:grpSpPr>
            <p:sp>
              <p:nvSpPr>
                <p:cNvPr id="464" name="Google Shape;5234;p75">
                  <a:extLst>
                    <a:ext uri="{FF2B5EF4-FFF2-40B4-BE49-F238E27FC236}">
                      <a16:creationId xmlns:a16="http://schemas.microsoft.com/office/drawing/2014/main" id="{D134F3F7-21AF-42E7-9E49-E7F19CBDB2E2}"/>
                    </a:ext>
                  </a:extLst>
                </p:cNvPr>
                <p:cNvSpPr/>
                <p:nvPr/>
              </p:nvSpPr>
              <p:spPr>
                <a:xfrm>
                  <a:off x="5119380" y="3760739"/>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5235;p75">
                  <a:extLst>
                    <a:ext uri="{FF2B5EF4-FFF2-40B4-BE49-F238E27FC236}">
                      <a16:creationId xmlns:a16="http://schemas.microsoft.com/office/drawing/2014/main" id="{881A73FA-FDC8-49DB-98ED-946F9380FF12}"/>
                    </a:ext>
                  </a:extLst>
                </p:cNvPr>
                <p:cNvSpPr/>
                <p:nvPr/>
              </p:nvSpPr>
              <p:spPr>
                <a:xfrm>
                  <a:off x="5132318" y="3770405"/>
                  <a:ext cx="8856" cy="7653"/>
                </a:xfrm>
                <a:custGeom>
                  <a:avLst/>
                  <a:gdLst/>
                  <a:ahLst/>
                  <a:cxnLst/>
                  <a:rect l="l" t="t" r="r" b="b"/>
                  <a:pathLst>
                    <a:path w="1126" h="973" extrusionOk="0">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3" name="Google Shape;5236;p75">
                <a:extLst>
                  <a:ext uri="{FF2B5EF4-FFF2-40B4-BE49-F238E27FC236}">
                    <a16:creationId xmlns:a16="http://schemas.microsoft.com/office/drawing/2014/main" id="{E40B49F2-BE7F-4588-93E9-99753F54F67D}"/>
                  </a:ext>
                </a:extLst>
              </p:cNvPr>
              <p:cNvGrpSpPr/>
              <p:nvPr/>
            </p:nvGrpSpPr>
            <p:grpSpPr>
              <a:xfrm>
                <a:off x="5119380" y="3788235"/>
                <a:ext cx="31499" cy="26993"/>
                <a:chOff x="5119380" y="3788235"/>
                <a:chExt cx="31499" cy="26993"/>
              </a:xfrm>
            </p:grpSpPr>
            <p:sp>
              <p:nvSpPr>
                <p:cNvPr id="462" name="Google Shape;5237;p75">
                  <a:extLst>
                    <a:ext uri="{FF2B5EF4-FFF2-40B4-BE49-F238E27FC236}">
                      <a16:creationId xmlns:a16="http://schemas.microsoft.com/office/drawing/2014/main" id="{BE2F252C-C70E-491E-B401-C245E968ABD3}"/>
                    </a:ext>
                  </a:extLst>
                </p:cNvPr>
                <p:cNvSpPr/>
                <p:nvPr/>
              </p:nvSpPr>
              <p:spPr>
                <a:xfrm>
                  <a:off x="5119380" y="3788235"/>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5238;p75">
                  <a:extLst>
                    <a:ext uri="{FF2B5EF4-FFF2-40B4-BE49-F238E27FC236}">
                      <a16:creationId xmlns:a16="http://schemas.microsoft.com/office/drawing/2014/main" id="{832F1475-D86A-46DF-8EFB-5D3D0B18EF25}"/>
                    </a:ext>
                  </a:extLst>
                </p:cNvPr>
                <p:cNvSpPr/>
                <p:nvPr/>
              </p:nvSpPr>
              <p:spPr>
                <a:xfrm>
                  <a:off x="5132318" y="3797901"/>
                  <a:ext cx="8856" cy="7605"/>
                </a:xfrm>
                <a:custGeom>
                  <a:avLst/>
                  <a:gdLst/>
                  <a:ahLst/>
                  <a:cxnLst/>
                  <a:rect l="l" t="t" r="r" b="b"/>
                  <a:pathLst>
                    <a:path w="1126" h="967" extrusionOk="0">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4" name="Google Shape;5239;p75">
                <a:extLst>
                  <a:ext uri="{FF2B5EF4-FFF2-40B4-BE49-F238E27FC236}">
                    <a16:creationId xmlns:a16="http://schemas.microsoft.com/office/drawing/2014/main" id="{BE8F4A4C-8918-4F78-B162-53675E21C278}"/>
                  </a:ext>
                </a:extLst>
              </p:cNvPr>
              <p:cNvGrpSpPr/>
              <p:nvPr/>
            </p:nvGrpSpPr>
            <p:grpSpPr>
              <a:xfrm>
                <a:off x="5158005" y="3875284"/>
                <a:ext cx="31405" cy="27001"/>
                <a:chOff x="5158005" y="3875284"/>
                <a:chExt cx="31405" cy="27001"/>
              </a:xfrm>
            </p:grpSpPr>
            <p:sp>
              <p:nvSpPr>
                <p:cNvPr id="460" name="Google Shape;5240;p75">
                  <a:extLst>
                    <a:ext uri="{FF2B5EF4-FFF2-40B4-BE49-F238E27FC236}">
                      <a16:creationId xmlns:a16="http://schemas.microsoft.com/office/drawing/2014/main" id="{41522D8E-73EF-4837-99DE-7000854961AD}"/>
                    </a:ext>
                  </a:extLst>
                </p:cNvPr>
                <p:cNvSpPr/>
                <p:nvPr/>
              </p:nvSpPr>
              <p:spPr>
                <a:xfrm>
                  <a:off x="5158005" y="3875284"/>
                  <a:ext cx="31405" cy="27001"/>
                </a:xfrm>
                <a:custGeom>
                  <a:avLst/>
                  <a:gdLst/>
                  <a:ahLst/>
                  <a:cxnLst/>
                  <a:rect l="l" t="t" r="r" b="b"/>
                  <a:pathLst>
                    <a:path w="3993" h="3433" extrusionOk="0">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5241;p75">
                  <a:extLst>
                    <a:ext uri="{FF2B5EF4-FFF2-40B4-BE49-F238E27FC236}">
                      <a16:creationId xmlns:a16="http://schemas.microsoft.com/office/drawing/2014/main" id="{CCD7013F-30F6-49B1-AEDA-1CDBF5946324}"/>
                    </a:ext>
                  </a:extLst>
                </p:cNvPr>
                <p:cNvSpPr/>
                <p:nvPr/>
              </p:nvSpPr>
              <p:spPr>
                <a:xfrm>
                  <a:off x="5170848" y="3884958"/>
                  <a:ext cx="8950" cy="7645"/>
                </a:xfrm>
                <a:custGeom>
                  <a:avLst/>
                  <a:gdLst/>
                  <a:ahLst/>
                  <a:cxnLst/>
                  <a:rect l="l" t="t" r="r" b="b"/>
                  <a:pathLst>
                    <a:path w="1138" h="972" extrusionOk="0">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5" name="Google Shape;5242;p75">
                <a:extLst>
                  <a:ext uri="{FF2B5EF4-FFF2-40B4-BE49-F238E27FC236}">
                    <a16:creationId xmlns:a16="http://schemas.microsoft.com/office/drawing/2014/main" id="{16816D3D-09F4-4EA7-B401-A0A718892AF1}"/>
                  </a:ext>
                </a:extLst>
              </p:cNvPr>
              <p:cNvGrpSpPr/>
              <p:nvPr/>
            </p:nvGrpSpPr>
            <p:grpSpPr>
              <a:xfrm>
                <a:off x="5233163" y="3764545"/>
                <a:ext cx="31499" cy="26898"/>
                <a:chOff x="5233163" y="3764545"/>
                <a:chExt cx="31499" cy="26898"/>
              </a:xfrm>
            </p:grpSpPr>
            <p:sp>
              <p:nvSpPr>
                <p:cNvPr id="458" name="Google Shape;5243;p75">
                  <a:extLst>
                    <a:ext uri="{FF2B5EF4-FFF2-40B4-BE49-F238E27FC236}">
                      <a16:creationId xmlns:a16="http://schemas.microsoft.com/office/drawing/2014/main" id="{C27D1631-0872-4307-8667-59629F8A82AA}"/>
                    </a:ext>
                  </a:extLst>
                </p:cNvPr>
                <p:cNvSpPr/>
                <p:nvPr/>
              </p:nvSpPr>
              <p:spPr>
                <a:xfrm>
                  <a:off x="5233163" y="3764545"/>
                  <a:ext cx="31499" cy="26898"/>
                </a:xfrm>
                <a:custGeom>
                  <a:avLst/>
                  <a:gdLst/>
                  <a:ahLst/>
                  <a:cxnLst/>
                  <a:rect l="l" t="t" r="r" b="b"/>
                  <a:pathLst>
                    <a:path w="4005" h="3420" extrusionOk="0">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5244;p75">
                  <a:extLst>
                    <a:ext uri="{FF2B5EF4-FFF2-40B4-BE49-F238E27FC236}">
                      <a16:creationId xmlns:a16="http://schemas.microsoft.com/office/drawing/2014/main" id="{5A7116F0-AA27-433A-89A7-D2D88799CAA6}"/>
                    </a:ext>
                  </a:extLst>
                </p:cNvPr>
                <p:cNvSpPr/>
                <p:nvPr/>
              </p:nvSpPr>
              <p:spPr>
                <a:xfrm>
                  <a:off x="5246108" y="3774211"/>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6" name="Google Shape;5245;p75">
                <a:extLst>
                  <a:ext uri="{FF2B5EF4-FFF2-40B4-BE49-F238E27FC236}">
                    <a16:creationId xmlns:a16="http://schemas.microsoft.com/office/drawing/2014/main" id="{0C3FF2DC-7D21-4EED-9230-0E73AEE631F9}"/>
                  </a:ext>
                </a:extLst>
              </p:cNvPr>
              <p:cNvGrpSpPr/>
              <p:nvPr/>
            </p:nvGrpSpPr>
            <p:grpSpPr>
              <a:xfrm>
                <a:off x="5276168" y="3805545"/>
                <a:ext cx="31499" cy="26906"/>
                <a:chOff x="5276168" y="3805545"/>
                <a:chExt cx="31499" cy="26906"/>
              </a:xfrm>
            </p:grpSpPr>
            <p:sp>
              <p:nvSpPr>
                <p:cNvPr id="456" name="Google Shape;5246;p75">
                  <a:extLst>
                    <a:ext uri="{FF2B5EF4-FFF2-40B4-BE49-F238E27FC236}">
                      <a16:creationId xmlns:a16="http://schemas.microsoft.com/office/drawing/2014/main" id="{2F665890-F858-47D5-A407-48DC2C932C89}"/>
                    </a:ext>
                  </a:extLst>
                </p:cNvPr>
                <p:cNvSpPr/>
                <p:nvPr/>
              </p:nvSpPr>
              <p:spPr>
                <a:xfrm>
                  <a:off x="5276168" y="3805545"/>
                  <a:ext cx="31499" cy="26906"/>
                </a:xfrm>
                <a:custGeom>
                  <a:avLst/>
                  <a:gdLst/>
                  <a:ahLst/>
                  <a:cxnLst/>
                  <a:rect l="l" t="t" r="r" b="b"/>
                  <a:pathLst>
                    <a:path w="4005" h="3421" extrusionOk="0">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5247;p75">
                  <a:extLst>
                    <a:ext uri="{FF2B5EF4-FFF2-40B4-BE49-F238E27FC236}">
                      <a16:creationId xmlns:a16="http://schemas.microsoft.com/office/drawing/2014/main" id="{EA2E75BE-DA48-4A85-AE6F-806ABD53C8F1}"/>
                    </a:ext>
                  </a:extLst>
                </p:cNvPr>
                <p:cNvSpPr/>
                <p:nvPr/>
              </p:nvSpPr>
              <p:spPr>
                <a:xfrm>
                  <a:off x="5289106" y="3815219"/>
                  <a:ext cx="8856" cy="7605"/>
                </a:xfrm>
                <a:custGeom>
                  <a:avLst/>
                  <a:gdLst/>
                  <a:ahLst/>
                  <a:cxnLst/>
                  <a:rect l="l" t="t" r="r" b="b"/>
                  <a:pathLst>
                    <a:path w="1126" h="967" extrusionOk="0">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7" name="Google Shape;5248;p75">
                <a:extLst>
                  <a:ext uri="{FF2B5EF4-FFF2-40B4-BE49-F238E27FC236}">
                    <a16:creationId xmlns:a16="http://schemas.microsoft.com/office/drawing/2014/main" id="{3FF931EE-8C0A-449E-BDC4-815320E93A08}"/>
                  </a:ext>
                </a:extLst>
              </p:cNvPr>
              <p:cNvGrpSpPr/>
              <p:nvPr/>
            </p:nvGrpSpPr>
            <p:grpSpPr>
              <a:xfrm>
                <a:off x="5294053" y="3851933"/>
                <a:ext cx="31405" cy="26945"/>
                <a:chOff x="5294053" y="3851933"/>
                <a:chExt cx="31405" cy="26945"/>
              </a:xfrm>
            </p:grpSpPr>
            <p:sp>
              <p:nvSpPr>
                <p:cNvPr id="454" name="Google Shape;5249;p75">
                  <a:extLst>
                    <a:ext uri="{FF2B5EF4-FFF2-40B4-BE49-F238E27FC236}">
                      <a16:creationId xmlns:a16="http://schemas.microsoft.com/office/drawing/2014/main" id="{D1F86E65-24A8-4B4B-83FF-55052BA7B91D}"/>
                    </a:ext>
                  </a:extLst>
                </p:cNvPr>
                <p:cNvSpPr/>
                <p:nvPr/>
              </p:nvSpPr>
              <p:spPr>
                <a:xfrm>
                  <a:off x="5294053" y="3851933"/>
                  <a:ext cx="31405" cy="26945"/>
                </a:xfrm>
                <a:custGeom>
                  <a:avLst/>
                  <a:gdLst/>
                  <a:ahLst/>
                  <a:cxnLst/>
                  <a:rect l="l" t="t" r="r" b="b"/>
                  <a:pathLst>
                    <a:path w="3993" h="3426" extrusionOk="0">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5250;p75">
                  <a:extLst>
                    <a:ext uri="{FF2B5EF4-FFF2-40B4-BE49-F238E27FC236}">
                      <a16:creationId xmlns:a16="http://schemas.microsoft.com/office/drawing/2014/main" id="{B4CF3A94-6E91-4AA7-9868-9F304C8CE5CE}"/>
                    </a:ext>
                  </a:extLst>
                </p:cNvPr>
                <p:cNvSpPr/>
                <p:nvPr/>
              </p:nvSpPr>
              <p:spPr>
                <a:xfrm>
                  <a:off x="5308234" y="3861552"/>
                  <a:ext cx="7621" cy="7621"/>
                </a:xfrm>
                <a:custGeom>
                  <a:avLst/>
                  <a:gdLst/>
                  <a:ahLst/>
                  <a:cxnLst/>
                  <a:rect l="l" t="t" r="r" b="b"/>
                  <a:pathLst>
                    <a:path w="969" h="969" extrusionOk="0">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8" name="Google Shape;5251;p75">
                <a:extLst>
                  <a:ext uri="{FF2B5EF4-FFF2-40B4-BE49-F238E27FC236}">
                    <a16:creationId xmlns:a16="http://schemas.microsoft.com/office/drawing/2014/main" id="{E8AE1D61-92AF-44E4-A8AA-F3067824A944}"/>
                  </a:ext>
                </a:extLst>
              </p:cNvPr>
              <p:cNvGrpSpPr/>
              <p:nvPr/>
            </p:nvGrpSpPr>
            <p:grpSpPr>
              <a:xfrm>
                <a:off x="5341723" y="3851902"/>
                <a:ext cx="31405" cy="26977"/>
                <a:chOff x="5341723" y="3851902"/>
                <a:chExt cx="31405" cy="26977"/>
              </a:xfrm>
            </p:grpSpPr>
            <p:sp>
              <p:nvSpPr>
                <p:cNvPr id="452" name="Google Shape;5252;p75">
                  <a:extLst>
                    <a:ext uri="{FF2B5EF4-FFF2-40B4-BE49-F238E27FC236}">
                      <a16:creationId xmlns:a16="http://schemas.microsoft.com/office/drawing/2014/main" id="{E9A5C536-01F2-4548-8161-CDE837305038}"/>
                    </a:ext>
                  </a:extLst>
                </p:cNvPr>
                <p:cNvSpPr/>
                <p:nvPr/>
              </p:nvSpPr>
              <p:spPr>
                <a:xfrm>
                  <a:off x="5341723" y="3851902"/>
                  <a:ext cx="31405" cy="26977"/>
                </a:xfrm>
                <a:custGeom>
                  <a:avLst/>
                  <a:gdLst/>
                  <a:ahLst/>
                  <a:cxnLst/>
                  <a:rect l="l" t="t" r="r" b="b"/>
                  <a:pathLst>
                    <a:path w="3993" h="3430" extrusionOk="0">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5253;p75">
                  <a:extLst>
                    <a:ext uri="{FF2B5EF4-FFF2-40B4-BE49-F238E27FC236}">
                      <a16:creationId xmlns:a16="http://schemas.microsoft.com/office/drawing/2014/main" id="{CFDA4BF2-CB88-4C7F-885D-A5F1EE8C969C}"/>
                    </a:ext>
                  </a:extLst>
                </p:cNvPr>
                <p:cNvSpPr/>
                <p:nvPr/>
              </p:nvSpPr>
              <p:spPr>
                <a:xfrm>
                  <a:off x="5354567" y="3861647"/>
                  <a:ext cx="8950" cy="7590"/>
                </a:xfrm>
                <a:custGeom>
                  <a:avLst/>
                  <a:gdLst/>
                  <a:ahLst/>
                  <a:cxnLst/>
                  <a:rect l="l" t="t" r="r" b="b"/>
                  <a:pathLst>
                    <a:path w="1138" h="965" extrusionOk="0">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9" name="Google Shape;5254;p75">
                <a:extLst>
                  <a:ext uri="{FF2B5EF4-FFF2-40B4-BE49-F238E27FC236}">
                    <a16:creationId xmlns:a16="http://schemas.microsoft.com/office/drawing/2014/main" id="{476A8042-EFB2-42A7-8D2D-C06154DDC1F0}"/>
                  </a:ext>
                </a:extLst>
              </p:cNvPr>
              <p:cNvGrpSpPr/>
              <p:nvPr/>
            </p:nvGrpSpPr>
            <p:grpSpPr>
              <a:xfrm>
                <a:off x="5054871" y="3507855"/>
                <a:ext cx="31405" cy="26993"/>
                <a:chOff x="5054871" y="3507855"/>
                <a:chExt cx="31405" cy="26993"/>
              </a:xfrm>
            </p:grpSpPr>
            <p:sp>
              <p:nvSpPr>
                <p:cNvPr id="450" name="Google Shape;5255;p75">
                  <a:extLst>
                    <a:ext uri="{FF2B5EF4-FFF2-40B4-BE49-F238E27FC236}">
                      <a16:creationId xmlns:a16="http://schemas.microsoft.com/office/drawing/2014/main" id="{00AF7C5C-F1DD-43F9-A74B-1E1706145FAF}"/>
                    </a:ext>
                  </a:extLst>
                </p:cNvPr>
                <p:cNvSpPr/>
                <p:nvPr/>
              </p:nvSpPr>
              <p:spPr>
                <a:xfrm>
                  <a:off x="5054871" y="3507855"/>
                  <a:ext cx="31405" cy="26993"/>
                </a:xfrm>
                <a:custGeom>
                  <a:avLst/>
                  <a:gdLst/>
                  <a:ahLst/>
                  <a:cxnLst/>
                  <a:rect l="l" t="t" r="r" b="b"/>
                  <a:pathLst>
                    <a:path w="3993" h="3432" extrusionOk="0">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5256;p75">
                  <a:extLst>
                    <a:ext uri="{FF2B5EF4-FFF2-40B4-BE49-F238E27FC236}">
                      <a16:creationId xmlns:a16="http://schemas.microsoft.com/office/drawing/2014/main" id="{99633062-DA07-4CCD-8FCC-74E675D0F0CC}"/>
                    </a:ext>
                  </a:extLst>
                </p:cNvPr>
                <p:cNvSpPr/>
                <p:nvPr/>
              </p:nvSpPr>
              <p:spPr>
                <a:xfrm>
                  <a:off x="5067715" y="3517521"/>
                  <a:ext cx="8950" cy="7605"/>
                </a:xfrm>
                <a:custGeom>
                  <a:avLst/>
                  <a:gdLst/>
                  <a:ahLst/>
                  <a:cxnLst/>
                  <a:rect l="l" t="t" r="r" b="b"/>
                  <a:pathLst>
                    <a:path w="1138" h="967" extrusionOk="0">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0" name="Google Shape;5257;p75">
                <a:extLst>
                  <a:ext uri="{FF2B5EF4-FFF2-40B4-BE49-F238E27FC236}">
                    <a16:creationId xmlns:a16="http://schemas.microsoft.com/office/drawing/2014/main" id="{58BDE714-7406-48D8-AA65-7D84CEA2016C}"/>
                  </a:ext>
                </a:extLst>
              </p:cNvPr>
              <p:cNvGrpSpPr/>
              <p:nvPr/>
            </p:nvGrpSpPr>
            <p:grpSpPr>
              <a:xfrm>
                <a:off x="4876579" y="3675325"/>
                <a:ext cx="31405" cy="26969"/>
                <a:chOff x="4876579" y="3675325"/>
                <a:chExt cx="31405" cy="26969"/>
              </a:xfrm>
            </p:grpSpPr>
            <p:sp>
              <p:nvSpPr>
                <p:cNvPr id="448" name="Google Shape;5258;p75">
                  <a:extLst>
                    <a:ext uri="{FF2B5EF4-FFF2-40B4-BE49-F238E27FC236}">
                      <a16:creationId xmlns:a16="http://schemas.microsoft.com/office/drawing/2014/main" id="{86482CA2-68CE-4965-BAB6-8BA5A66CA8E3}"/>
                    </a:ext>
                  </a:extLst>
                </p:cNvPr>
                <p:cNvSpPr/>
                <p:nvPr/>
              </p:nvSpPr>
              <p:spPr>
                <a:xfrm>
                  <a:off x="4876579" y="3675325"/>
                  <a:ext cx="31405" cy="26969"/>
                </a:xfrm>
                <a:custGeom>
                  <a:avLst/>
                  <a:gdLst/>
                  <a:ahLst/>
                  <a:cxnLst/>
                  <a:rect l="l" t="t" r="r" b="b"/>
                  <a:pathLst>
                    <a:path w="3993" h="3429" extrusionOk="0">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5259;p75">
                  <a:extLst>
                    <a:ext uri="{FF2B5EF4-FFF2-40B4-BE49-F238E27FC236}">
                      <a16:creationId xmlns:a16="http://schemas.microsoft.com/office/drawing/2014/main" id="{8D91DB52-6BAA-4FC4-B0C0-FA10577CE58E}"/>
                    </a:ext>
                  </a:extLst>
                </p:cNvPr>
                <p:cNvSpPr/>
                <p:nvPr/>
              </p:nvSpPr>
              <p:spPr>
                <a:xfrm>
                  <a:off x="4889517" y="3684975"/>
                  <a:ext cx="8856" cy="7676"/>
                </a:xfrm>
                <a:custGeom>
                  <a:avLst/>
                  <a:gdLst/>
                  <a:ahLst/>
                  <a:cxnLst/>
                  <a:rect l="l" t="t" r="r" b="b"/>
                  <a:pathLst>
                    <a:path w="1126" h="976" extrusionOk="0">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1" name="Google Shape;5260;p75">
                <a:extLst>
                  <a:ext uri="{FF2B5EF4-FFF2-40B4-BE49-F238E27FC236}">
                    <a16:creationId xmlns:a16="http://schemas.microsoft.com/office/drawing/2014/main" id="{706DF618-4D88-4942-9CFC-868CB6AA560A}"/>
                  </a:ext>
                </a:extLst>
              </p:cNvPr>
              <p:cNvGrpSpPr/>
              <p:nvPr/>
            </p:nvGrpSpPr>
            <p:grpSpPr>
              <a:xfrm>
                <a:off x="4842233" y="3688333"/>
                <a:ext cx="31405" cy="26993"/>
                <a:chOff x="4842233" y="3688333"/>
                <a:chExt cx="31405" cy="26993"/>
              </a:xfrm>
            </p:grpSpPr>
            <p:sp>
              <p:nvSpPr>
                <p:cNvPr id="446" name="Google Shape;5261;p75">
                  <a:extLst>
                    <a:ext uri="{FF2B5EF4-FFF2-40B4-BE49-F238E27FC236}">
                      <a16:creationId xmlns:a16="http://schemas.microsoft.com/office/drawing/2014/main" id="{FA092420-3519-41C5-885D-51870E8A3D4A}"/>
                    </a:ext>
                  </a:extLst>
                </p:cNvPr>
                <p:cNvSpPr/>
                <p:nvPr/>
              </p:nvSpPr>
              <p:spPr>
                <a:xfrm>
                  <a:off x="4842233" y="3688333"/>
                  <a:ext cx="31405" cy="26993"/>
                </a:xfrm>
                <a:custGeom>
                  <a:avLst/>
                  <a:gdLst/>
                  <a:ahLst/>
                  <a:cxnLst/>
                  <a:rect l="l" t="t" r="r" b="b"/>
                  <a:pathLst>
                    <a:path w="3993" h="3432" extrusionOk="0">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5262;p75">
                  <a:extLst>
                    <a:ext uri="{FF2B5EF4-FFF2-40B4-BE49-F238E27FC236}">
                      <a16:creationId xmlns:a16="http://schemas.microsoft.com/office/drawing/2014/main" id="{A4654E5C-E024-42F5-AC39-F92A19C048CB}"/>
                    </a:ext>
                  </a:extLst>
                </p:cNvPr>
                <p:cNvSpPr/>
                <p:nvPr/>
              </p:nvSpPr>
              <p:spPr>
                <a:xfrm>
                  <a:off x="4855076" y="3698094"/>
                  <a:ext cx="8856" cy="7590"/>
                </a:xfrm>
                <a:custGeom>
                  <a:avLst/>
                  <a:gdLst/>
                  <a:ahLst/>
                  <a:cxnLst/>
                  <a:rect l="l" t="t" r="r" b="b"/>
                  <a:pathLst>
                    <a:path w="1126" h="965" extrusionOk="0">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2" name="Google Shape;5263;p75">
                <a:extLst>
                  <a:ext uri="{FF2B5EF4-FFF2-40B4-BE49-F238E27FC236}">
                    <a16:creationId xmlns:a16="http://schemas.microsoft.com/office/drawing/2014/main" id="{9EA1BF58-8742-41C1-B200-4436367C4A66}"/>
                  </a:ext>
                </a:extLst>
              </p:cNvPr>
              <p:cNvGrpSpPr/>
              <p:nvPr/>
            </p:nvGrpSpPr>
            <p:grpSpPr>
              <a:xfrm>
                <a:off x="5187876" y="3608032"/>
                <a:ext cx="31405" cy="27001"/>
                <a:chOff x="5187876" y="3608032"/>
                <a:chExt cx="31405" cy="27001"/>
              </a:xfrm>
            </p:grpSpPr>
            <p:sp>
              <p:nvSpPr>
                <p:cNvPr id="444" name="Google Shape;5264;p75">
                  <a:extLst>
                    <a:ext uri="{FF2B5EF4-FFF2-40B4-BE49-F238E27FC236}">
                      <a16:creationId xmlns:a16="http://schemas.microsoft.com/office/drawing/2014/main" id="{15B77156-7ADE-49D1-A442-F7E3B39746FD}"/>
                    </a:ext>
                  </a:extLst>
                </p:cNvPr>
                <p:cNvSpPr/>
                <p:nvPr/>
              </p:nvSpPr>
              <p:spPr>
                <a:xfrm>
                  <a:off x="5187876" y="3608032"/>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5265;p75">
                  <a:extLst>
                    <a:ext uri="{FF2B5EF4-FFF2-40B4-BE49-F238E27FC236}">
                      <a16:creationId xmlns:a16="http://schemas.microsoft.com/office/drawing/2014/main" id="{F9D24678-7FE6-4CAA-9F34-9B560D649AA7}"/>
                    </a:ext>
                  </a:extLst>
                </p:cNvPr>
                <p:cNvSpPr/>
                <p:nvPr/>
              </p:nvSpPr>
              <p:spPr>
                <a:xfrm>
                  <a:off x="5202057" y="3617706"/>
                  <a:ext cx="7621" cy="7621"/>
                </a:xfrm>
                <a:custGeom>
                  <a:avLst/>
                  <a:gdLst/>
                  <a:ahLst/>
                  <a:cxnLst/>
                  <a:rect l="l" t="t" r="r" b="b"/>
                  <a:pathLst>
                    <a:path w="969"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3" name="Google Shape;5266;p75">
                <a:extLst>
                  <a:ext uri="{FF2B5EF4-FFF2-40B4-BE49-F238E27FC236}">
                    <a16:creationId xmlns:a16="http://schemas.microsoft.com/office/drawing/2014/main" id="{D13CF72E-4161-4846-9EFA-921F48FB038F}"/>
                  </a:ext>
                </a:extLst>
              </p:cNvPr>
              <p:cNvSpPr/>
              <p:nvPr/>
            </p:nvSpPr>
            <p:spPr>
              <a:xfrm>
                <a:off x="5142589" y="3410030"/>
                <a:ext cx="42542" cy="36525"/>
              </a:xfrm>
              <a:custGeom>
                <a:avLst/>
                <a:gdLst/>
                <a:ahLst/>
                <a:cxnLst/>
                <a:rect l="l" t="t" r="r" b="b"/>
                <a:pathLst>
                  <a:path w="5409" h="4644" extrusionOk="0">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5267;p75">
                <a:extLst>
                  <a:ext uri="{FF2B5EF4-FFF2-40B4-BE49-F238E27FC236}">
                    <a16:creationId xmlns:a16="http://schemas.microsoft.com/office/drawing/2014/main" id="{ADA0D634-1CB2-4A09-BF22-594F8D0D5587}"/>
                  </a:ext>
                </a:extLst>
              </p:cNvPr>
              <p:cNvSpPr/>
              <p:nvPr/>
            </p:nvSpPr>
            <p:spPr>
              <a:xfrm>
                <a:off x="5158382" y="3419720"/>
                <a:ext cx="17138" cy="17130"/>
              </a:xfrm>
              <a:custGeom>
                <a:avLst/>
                <a:gdLst/>
                <a:ahLst/>
                <a:cxnLst/>
                <a:rect l="l" t="t" r="r" b="b"/>
                <a:pathLst>
                  <a:path w="2179" h="2178" extrusionOk="0">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5" name="Google Shape;5268;p75">
                <a:extLst>
                  <a:ext uri="{FF2B5EF4-FFF2-40B4-BE49-F238E27FC236}">
                    <a16:creationId xmlns:a16="http://schemas.microsoft.com/office/drawing/2014/main" id="{FE0C8439-BADC-441B-9E21-8D1B468C3378}"/>
                  </a:ext>
                </a:extLst>
              </p:cNvPr>
              <p:cNvGrpSpPr/>
              <p:nvPr/>
            </p:nvGrpSpPr>
            <p:grpSpPr>
              <a:xfrm>
                <a:off x="5269224" y="3304167"/>
                <a:ext cx="40253" cy="34402"/>
                <a:chOff x="5269224" y="3304167"/>
                <a:chExt cx="40253" cy="34402"/>
              </a:xfrm>
            </p:grpSpPr>
            <p:sp>
              <p:nvSpPr>
                <p:cNvPr id="442" name="Google Shape;5269;p75">
                  <a:extLst>
                    <a:ext uri="{FF2B5EF4-FFF2-40B4-BE49-F238E27FC236}">
                      <a16:creationId xmlns:a16="http://schemas.microsoft.com/office/drawing/2014/main" id="{02A5A572-41BD-4684-8CB4-683635A322BA}"/>
                    </a:ext>
                  </a:extLst>
                </p:cNvPr>
                <p:cNvSpPr/>
                <p:nvPr/>
              </p:nvSpPr>
              <p:spPr>
                <a:xfrm>
                  <a:off x="5269224" y="3304167"/>
                  <a:ext cx="40253" cy="34402"/>
                </a:xfrm>
                <a:custGeom>
                  <a:avLst/>
                  <a:gdLst/>
                  <a:ahLst/>
                  <a:cxnLst/>
                  <a:rect l="l" t="t" r="r" b="b"/>
                  <a:pathLst>
                    <a:path w="5118" h="4374" extrusionOk="0">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5270;p75">
                  <a:extLst>
                    <a:ext uri="{FF2B5EF4-FFF2-40B4-BE49-F238E27FC236}">
                      <a16:creationId xmlns:a16="http://schemas.microsoft.com/office/drawing/2014/main" id="{C57C1732-2028-4CBC-8EE5-08C100A3A6EB}"/>
                    </a:ext>
                  </a:extLst>
                </p:cNvPr>
                <p:cNvSpPr/>
                <p:nvPr/>
              </p:nvSpPr>
              <p:spPr>
                <a:xfrm>
                  <a:off x="5284639" y="3313826"/>
                  <a:ext cx="15132" cy="15140"/>
                </a:xfrm>
                <a:custGeom>
                  <a:avLst/>
                  <a:gdLst/>
                  <a:ahLst/>
                  <a:cxnLst/>
                  <a:rect l="l" t="t" r="r" b="b"/>
                  <a:pathLst>
                    <a:path w="1924" h="1925" extrusionOk="0">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6" name="Google Shape;5271;p75">
                <a:extLst>
                  <a:ext uri="{FF2B5EF4-FFF2-40B4-BE49-F238E27FC236}">
                    <a16:creationId xmlns:a16="http://schemas.microsoft.com/office/drawing/2014/main" id="{55C86599-A955-4F61-9B17-DCB411FF0A5B}"/>
                  </a:ext>
                </a:extLst>
              </p:cNvPr>
              <p:cNvGrpSpPr/>
              <p:nvPr/>
            </p:nvGrpSpPr>
            <p:grpSpPr>
              <a:xfrm>
                <a:off x="5327354" y="3476615"/>
                <a:ext cx="49864" cy="42723"/>
                <a:chOff x="5327354" y="3476615"/>
                <a:chExt cx="49864" cy="42723"/>
              </a:xfrm>
            </p:grpSpPr>
            <p:sp>
              <p:nvSpPr>
                <p:cNvPr id="440" name="Google Shape;5272;p75">
                  <a:extLst>
                    <a:ext uri="{FF2B5EF4-FFF2-40B4-BE49-F238E27FC236}">
                      <a16:creationId xmlns:a16="http://schemas.microsoft.com/office/drawing/2014/main" id="{18B704FB-95F4-4AB9-AC63-C88DC7AF22E9}"/>
                    </a:ext>
                  </a:extLst>
                </p:cNvPr>
                <p:cNvSpPr/>
                <p:nvPr/>
              </p:nvSpPr>
              <p:spPr>
                <a:xfrm>
                  <a:off x="5327354" y="3476615"/>
                  <a:ext cx="49864" cy="42723"/>
                </a:xfrm>
                <a:custGeom>
                  <a:avLst/>
                  <a:gdLst/>
                  <a:ahLst/>
                  <a:cxnLst/>
                  <a:rect l="l" t="t" r="r" b="b"/>
                  <a:pathLst>
                    <a:path w="6340" h="5432" extrusionOk="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5273;p75">
                  <a:extLst>
                    <a:ext uri="{FF2B5EF4-FFF2-40B4-BE49-F238E27FC236}">
                      <a16:creationId xmlns:a16="http://schemas.microsoft.com/office/drawing/2014/main" id="{A58321B7-34D3-497C-97CE-D856F269048D}"/>
                    </a:ext>
                  </a:extLst>
                </p:cNvPr>
                <p:cNvSpPr/>
                <p:nvPr/>
              </p:nvSpPr>
              <p:spPr>
                <a:xfrm>
                  <a:off x="5340197" y="3486321"/>
                  <a:ext cx="27315" cy="23406"/>
                </a:xfrm>
                <a:custGeom>
                  <a:avLst/>
                  <a:gdLst/>
                  <a:ahLst/>
                  <a:cxnLst/>
                  <a:rect l="l" t="t" r="r" b="b"/>
                  <a:pathLst>
                    <a:path w="3473" h="2976" extrusionOk="0">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7" name="Google Shape;5274;p75">
                <a:extLst>
                  <a:ext uri="{FF2B5EF4-FFF2-40B4-BE49-F238E27FC236}">
                    <a16:creationId xmlns:a16="http://schemas.microsoft.com/office/drawing/2014/main" id="{217D6C29-9ED6-4BF9-8FB4-EAEC6ED31C56}"/>
                  </a:ext>
                </a:extLst>
              </p:cNvPr>
              <p:cNvSpPr/>
              <p:nvPr/>
            </p:nvSpPr>
            <p:spPr>
              <a:xfrm>
                <a:off x="5290255" y="3703080"/>
                <a:ext cx="31397" cy="26898"/>
              </a:xfrm>
              <a:custGeom>
                <a:avLst/>
                <a:gdLst/>
                <a:ahLst/>
                <a:cxnLst/>
                <a:rect l="l" t="t" r="r" b="b"/>
                <a:pathLst>
                  <a:path w="3992" h="3420" extrusionOk="0">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5275;p75">
                <a:extLst>
                  <a:ext uri="{FF2B5EF4-FFF2-40B4-BE49-F238E27FC236}">
                    <a16:creationId xmlns:a16="http://schemas.microsoft.com/office/drawing/2014/main" id="{6CABD3B7-94CC-48B7-BECD-DFFA7623F8E9}"/>
                  </a:ext>
                </a:extLst>
              </p:cNvPr>
              <p:cNvSpPr/>
              <p:nvPr/>
            </p:nvSpPr>
            <p:spPr>
              <a:xfrm>
                <a:off x="5304427" y="3712754"/>
                <a:ext cx="7621" cy="7621"/>
              </a:xfrm>
              <a:custGeom>
                <a:avLst/>
                <a:gdLst/>
                <a:ahLst/>
                <a:cxnLst/>
                <a:rect l="l" t="t" r="r" b="b"/>
                <a:pathLst>
                  <a:path w="969"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9" name="Google Shape;5276;p75">
                <a:extLst>
                  <a:ext uri="{FF2B5EF4-FFF2-40B4-BE49-F238E27FC236}">
                    <a16:creationId xmlns:a16="http://schemas.microsoft.com/office/drawing/2014/main" id="{AF544003-25C5-4B25-8594-C323160780D8}"/>
                  </a:ext>
                </a:extLst>
              </p:cNvPr>
              <p:cNvGrpSpPr/>
              <p:nvPr/>
            </p:nvGrpSpPr>
            <p:grpSpPr>
              <a:xfrm>
                <a:off x="5341723" y="3775957"/>
                <a:ext cx="31405" cy="26898"/>
                <a:chOff x="5341723" y="3775957"/>
                <a:chExt cx="31405" cy="26898"/>
              </a:xfrm>
            </p:grpSpPr>
            <p:sp>
              <p:nvSpPr>
                <p:cNvPr id="438" name="Google Shape;5277;p75">
                  <a:extLst>
                    <a:ext uri="{FF2B5EF4-FFF2-40B4-BE49-F238E27FC236}">
                      <a16:creationId xmlns:a16="http://schemas.microsoft.com/office/drawing/2014/main" id="{E9A40315-CC64-4BDE-A397-5238945E4665}"/>
                    </a:ext>
                  </a:extLst>
                </p:cNvPr>
                <p:cNvSpPr/>
                <p:nvPr/>
              </p:nvSpPr>
              <p:spPr>
                <a:xfrm>
                  <a:off x="5341723" y="3775957"/>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5278;p75">
                  <a:extLst>
                    <a:ext uri="{FF2B5EF4-FFF2-40B4-BE49-F238E27FC236}">
                      <a16:creationId xmlns:a16="http://schemas.microsoft.com/office/drawing/2014/main" id="{A9EA17E8-CCBE-4CAF-B39E-22FE86633B24}"/>
                    </a:ext>
                  </a:extLst>
                </p:cNvPr>
                <p:cNvSpPr/>
                <p:nvPr/>
              </p:nvSpPr>
              <p:spPr>
                <a:xfrm>
                  <a:off x="5354567" y="3785631"/>
                  <a:ext cx="8950" cy="7605"/>
                </a:xfrm>
                <a:custGeom>
                  <a:avLst/>
                  <a:gdLst/>
                  <a:ahLst/>
                  <a:cxnLst/>
                  <a:rect l="l" t="t" r="r" b="b"/>
                  <a:pathLst>
                    <a:path w="1138" h="967" extrusionOk="0">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0" name="Google Shape;5279;p75">
                <a:extLst>
                  <a:ext uri="{FF2B5EF4-FFF2-40B4-BE49-F238E27FC236}">
                    <a16:creationId xmlns:a16="http://schemas.microsoft.com/office/drawing/2014/main" id="{522F5D60-BB63-480A-B65E-AA778A1B7EEE}"/>
                  </a:ext>
                </a:extLst>
              </p:cNvPr>
              <p:cNvGrpSpPr/>
              <p:nvPr/>
            </p:nvGrpSpPr>
            <p:grpSpPr>
              <a:xfrm>
                <a:off x="5439053" y="3699274"/>
                <a:ext cx="31405" cy="26898"/>
                <a:chOff x="5439053" y="3699274"/>
                <a:chExt cx="31405" cy="26898"/>
              </a:xfrm>
            </p:grpSpPr>
            <p:sp>
              <p:nvSpPr>
                <p:cNvPr id="436" name="Google Shape;5280;p75">
                  <a:extLst>
                    <a:ext uri="{FF2B5EF4-FFF2-40B4-BE49-F238E27FC236}">
                      <a16:creationId xmlns:a16="http://schemas.microsoft.com/office/drawing/2014/main" id="{84E8CBAC-CA91-42AD-A9AF-CC3A83A42928}"/>
                    </a:ext>
                  </a:extLst>
                </p:cNvPr>
                <p:cNvSpPr/>
                <p:nvPr/>
              </p:nvSpPr>
              <p:spPr>
                <a:xfrm>
                  <a:off x="5439053" y="3699274"/>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5281;p75">
                  <a:extLst>
                    <a:ext uri="{FF2B5EF4-FFF2-40B4-BE49-F238E27FC236}">
                      <a16:creationId xmlns:a16="http://schemas.microsoft.com/office/drawing/2014/main" id="{D726957C-CA3B-4194-A808-2C0F2580D337}"/>
                    </a:ext>
                  </a:extLst>
                </p:cNvPr>
                <p:cNvSpPr/>
                <p:nvPr/>
              </p:nvSpPr>
              <p:spPr>
                <a:xfrm>
                  <a:off x="5453225" y="3708948"/>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1" name="Google Shape;5282;p75">
                <a:extLst>
                  <a:ext uri="{FF2B5EF4-FFF2-40B4-BE49-F238E27FC236}">
                    <a16:creationId xmlns:a16="http://schemas.microsoft.com/office/drawing/2014/main" id="{8F255265-0C1B-444B-9D52-BD4FB354C6CB}"/>
                  </a:ext>
                </a:extLst>
              </p:cNvPr>
              <p:cNvGrpSpPr/>
              <p:nvPr/>
            </p:nvGrpSpPr>
            <p:grpSpPr>
              <a:xfrm>
                <a:off x="5412414" y="3622307"/>
                <a:ext cx="31499" cy="26993"/>
                <a:chOff x="5412414" y="3622307"/>
                <a:chExt cx="31499" cy="26993"/>
              </a:xfrm>
            </p:grpSpPr>
            <p:sp>
              <p:nvSpPr>
                <p:cNvPr id="434" name="Google Shape;5283;p75">
                  <a:extLst>
                    <a:ext uri="{FF2B5EF4-FFF2-40B4-BE49-F238E27FC236}">
                      <a16:creationId xmlns:a16="http://schemas.microsoft.com/office/drawing/2014/main" id="{6CAA8DBA-2AA8-48B4-9839-F53221734A72}"/>
                    </a:ext>
                  </a:extLst>
                </p:cNvPr>
                <p:cNvSpPr/>
                <p:nvPr/>
              </p:nvSpPr>
              <p:spPr>
                <a:xfrm>
                  <a:off x="5412414" y="3622307"/>
                  <a:ext cx="31499" cy="26993"/>
                </a:xfrm>
                <a:custGeom>
                  <a:avLst/>
                  <a:gdLst/>
                  <a:ahLst/>
                  <a:cxnLst/>
                  <a:rect l="l" t="t" r="r" b="b"/>
                  <a:pathLst>
                    <a:path w="4005" h="3432" extrusionOk="0">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5284;p75">
                  <a:extLst>
                    <a:ext uri="{FF2B5EF4-FFF2-40B4-BE49-F238E27FC236}">
                      <a16:creationId xmlns:a16="http://schemas.microsoft.com/office/drawing/2014/main" id="{821D5970-5699-4134-A38D-4F9C81C39FC3}"/>
                    </a:ext>
                  </a:extLst>
                </p:cNvPr>
                <p:cNvSpPr/>
                <p:nvPr/>
              </p:nvSpPr>
              <p:spPr>
                <a:xfrm>
                  <a:off x="5426681" y="3632075"/>
                  <a:ext cx="7527" cy="7519"/>
                </a:xfrm>
                <a:custGeom>
                  <a:avLst/>
                  <a:gdLst/>
                  <a:ahLst/>
                  <a:cxnLst/>
                  <a:rect l="l" t="t" r="r" b="b"/>
                  <a:pathLst>
                    <a:path w="957" h="956" extrusionOk="0">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2" name="Google Shape;5285;p75">
                <a:extLst>
                  <a:ext uri="{FF2B5EF4-FFF2-40B4-BE49-F238E27FC236}">
                    <a16:creationId xmlns:a16="http://schemas.microsoft.com/office/drawing/2014/main" id="{592DE08D-508A-440D-92A4-4FE7E9874FA1}"/>
                  </a:ext>
                </a:extLst>
              </p:cNvPr>
              <p:cNvGrpSpPr/>
              <p:nvPr/>
            </p:nvGrpSpPr>
            <p:grpSpPr>
              <a:xfrm>
                <a:off x="5476254" y="3473949"/>
                <a:ext cx="26835" cy="26930"/>
                <a:chOff x="5476254" y="3473949"/>
                <a:chExt cx="26835" cy="26930"/>
              </a:xfrm>
            </p:grpSpPr>
            <p:sp>
              <p:nvSpPr>
                <p:cNvPr id="432" name="Google Shape;5286;p75">
                  <a:extLst>
                    <a:ext uri="{FF2B5EF4-FFF2-40B4-BE49-F238E27FC236}">
                      <a16:creationId xmlns:a16="http://schemas.microsoft.com/office/drawing/2014/main" id="{C057CBF9-1BD0-4966-8704-BE4A8E312DDE}"/>
                    </a:ext>
                  </a:extLst>
                </p:cNvPr>
                <p:cNvSpPr/>
                <p:nvPr/>
              </p:nvSpPr>
              <p:spPr>
                <a:xfrm>
                  <a:off x="5476254" y="3473949"/>
                  <a:ext cx="26835" cy="26930"/>
                </a:xfrm>
                <a:custGeom>
                  <a:avLst/>
                  <a:gdLst/>
                  <a:ahLst/>
                  <a:cxnLst/>
                  <a:rect l="l" t="t" r="r" b="b"/>
                  <a:pathLst>
                    <a:path w="3412" h="3424" extrusionOk="0">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5287;p75">
                  <a:extLst>
                    <a:ext uri="{FF2B5EF4-FFF2-40B4-BE49-F238E27FC236}">
                      <a16:creationId xmlns:a16="http://schemas.microsoft.com/office/drawing/2014/main" id="{D2D84EED-946F-46AB-93B6-A5237AFDABD8}"/>
                    </a:ext>
                  </a:extLst>
                </p:cNvPr>
                <p:cNvSpPr/>
                <p:nvPr/>
              </p:nvSpPr>
              <p:spPr>
                <a:xfrm>
                  <a:off x="5485857" y="3483655"/>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3" name="Google Shape;5288;p75">
                <a:extLst>
                  <a:ext uri="{FF2B5EF4-FFF2-40B4-BE49-F238E27FC236}">
                    <a16:creationId xmlns:a16="http://schemas.microsoft.com/office/drawing/2014/main" id="{872BB33C-4B56-4B81-8EDA-9A6270151CB6}"/>
                  </a:ext>
                </a:extLst>
              </p:cNvPr>
              <p:cNvGrpSpPr/>
              <p:nvPr/>
            </p:nvGrpSpPr>
            <p:grpSpPr>
              <a:xfrm>
                <a:off x="5564547" y="3481594"/>
                <a:ext cx="31397" cy="26898"/>
                <a:chOff x="5564547" y="3481594"/>
                <a:chExt cx="31397" cy="26898"/>
              </a:xfrm>
            </p:grpSpPr>
            <p:sp>
              <p:nvSpPr>
                <p:cNvPr id="430" name="Google Shape;5289;p75">
                  <a:extLst>
                    <a:ext uri="{FF2B5EF4-FFF2-40B4-BE49-F238E27FC236}">
                      <a16:creationId xmlns:a16="http://schemas.microsoft.com/office/drawing/2014/main" id="{1B7C6F2A-6DB8-4751-827E-85F71578DFEF}"/>
                    </a:ext>
                  </a:extLst>
                </p:cNvPr>
                <p:cNvSpPr/>
                <p:nvPr/>
              </p:nvSpPr>
              <p:spPr>
                <a:xfrm>
                  <a:off x="5564547" y="3481594"/>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5290;p75">
                  <a:extLst>
                    <a:ext uri="{FF2B5EF4-FFF2-40B4-BE49-F238E27FC236}">
                      <a16:creationId xmlns:a16="http://schemas.microsoft.com/office/drawing/2014/main" id="{6F06C0FA-5B60-4807-BCE2-DDECDF3384DD}"/>
                    </a:ext>
                  </a:extLst>
                </p:cNvPr>
                <p:cNvSpPr/>
                <p:nvPr/>
              </p:nvSpPr>
              <p:spPr>
                <a:xfrm>
                  <a:off x="5578719" y="3491268"/>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4" name="Google Shape;5291;p75">
                <a:extLst>
                  <a:ext uri="{FF2B5EF4-FFF2-40B4-BE49-F238E27FC236}">
                    <a16:creationId xmlns:a16="http://schemas.microsoft.com/office/drawing/2014/main" id="{1F9ABAB7-EE36-4016-B107-D742B00E48F5}"/>
                  </a:ext>
                </a:extLst>
              </p:cNvPr>
              <p:cNvGrpSpPr/>
              <p:nvPr/>
            </p:nvGrpSpPr>
            <p:grpSpPr>
              <a:xfrm>
                <a:off x="5534101" y="3470174"/>
                <a:ext cx="31397" cy="26906"/>
                <a:chOff x="5534101" y="3470174"/>
                <a:chExt cx="31397" cy="26906"/>
              </a:xfrm>
            </p:grpSpPr>
            <p:sp>
              <p:nvSpPr>
                <p:cNvPr id="428" name="Google Shape;5292;p75">
                  <a:extLst>
                    <a:ext uri="{FF2B5EF4-FFF2-40B4-BE49-F238E27FC236}">
                      <a16:creationId xmlns:a16="http://schemas.microsoft.com/office/drawing/2014/main" id="{40631568-04B9-4D98-8314-6B7640C570C0}"/>
                    </a:ext>
                  </a:extLst>
                </p:cNvPr>
                <p:cNvSpPr/>
                <p:nvPr/>
              </p:nvSpPr>
              <p:spPr>
                <a:xfrm>
                  <a:off x="5534101" y="3470174"/>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5293;p75">
                  <a:extLst>
                    <a:ext uri="{FF2B5EF4-FFF2-40B4-BE49-F238E27FC236}">
                      <a16:creationId xmlns:a16="http://schemas.microsoft.com/office/drawing/2014/main" id="{B5DE7CE6-0DF6-4542-B84E-18E1FD30CDDF}"/>
                    </a:ext>
                  </a:extLst>
                </p:cNvPr>
                <p:cNvSpPr/>
                <p:nvPr/>
              </p:nvSpPr>
              <p:spPr>
                <a:xfrm>
                  <a:off x="5546945" y="3479848"/>
                  <a:ext cx="8950" cy="7582"/>
                </a:xfrm>
                <a:custGeom>
                  <a:avLst/>
                  <a:gdLst/>
                  <a:ahLst/>
                  <a:cxnLst/>
                  <a:rect l="l" t="t" r="r" b="b"/>
                  <a:pathLst>
                    <a:path w="1138" h="964" extrusionOk="0">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5" name="Google Shape;5294;p75">
                <a:extLst>
                  <a:ext uri="{FF2B5EF4-FFF2-40B4-BE49-F238E27FC236}">
                    <a16:creationId xmlns:a16="http://schemas.microsoft.com/office/drawing/2014/main" id="{003E9B01-230E-4DA4-B0B0-0C337BEA7DF4}"/>
                  </a:ext>
                </a:extLst>
              </p:cNvPr>
              <p:cNvGrpSpPr/>
              <p:nvPr/>
            </p:nvGrpSpPr>
            <p:grpSpPr>
              <a:xfrm>
                <a:off x="5610879" y="3314486"/>
                <a:ext cx="31499" cy="26938"/>
                <a:chOff x="5610879" y="3314486"/>
                <a:chExt cx="31499" cy="26938"/>
              </a:xfrm>
            </p:grpSpPr>
            <p:sp>
              <p:nvSpPr>
                <p:cNvPr id="426" name="Google Shape;5295;p75">
                  <a:extLst>
                    <a:ext uri="{FF2B5EF4-FFF2-40B4-BE49-F238E27FC236}">
                      <a16:creationId xmlns:a16="http://schemas.microsoft.com/office/drawing/2014/main" id="{00AD8CBD-C761-40CC-A71B-65A2F58A0DAE}"/>
                    </a:ext>
                  </a:extLst>
                </p:cNvPr>
                <p:cNvSpPr/>
                <p:nvPr/>
              </p:nvSpPr>
              <p:spPr>
                <a:xfrm>
                  <a:off x="5610879" y="3314486"/>
                  <a:ext cx="31499" cy="26938"/>
                </a:xfrm>
                <a:custGeom>
                  <a:avLst/>
                  <a:gdLst/>
                  <a:ahLst/>
                  <a:cxnLst/>
                  <a:rect l="l" t="t" r="r" b="b"/>
                  <a:pathLst>
                    <a:path w="4005" h="3425" extrusionOk="0">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5296;p75">
                  <a:extLst>
                    <a:ext uri="{FF2B5EF4-FFF2-40B4-BE49-F238E27FC236}">
                      <a16:creationId xmlns:a16="http://schemas.microsoft.com/office/drawing/2014/main" id="{1FB52E78-E89D-47E9-A0FC-006DD8234EE4}"/>
                    </a:ext>
                  </a:extLst>
                </p:cNvPr>
                <p:cNvSpPr/>
                <p:nvPr/>
              </p:nvSpPr>
              <p:spPr>
                <a:xfrm>
                  <a:off x="5623817" y="3324192"/>
                  <a:ext cx="8950" cy="7590"/>
                </a:xfrm>
                <a:custGeom>
                  <a:avLst/>
                  <a:gdLst/>
                  <a:ahLst/>
                  <a:cxnLst/>
                  <a:rect l="l" t="t" r="r" b="b"/>
                  <a:pathLst>
                    <a:path w="1138" h="965" extrusionOk="0">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6" name="Google Shape;5297;p75">
                <a:extLst>
                  <a:ext uri="{FF2B5EF4-FFF2-40B4-BE49-F238E27FC236}">
                    <a16:creationId xmlns:a16="http://schemas.microsoft.com/office/drawing/2014/main" id="{349D33FA-29E8-4E7C-8135-04CCDDA60097}"/>
                  </a:ext>
                </a:extLst>
              </p:cNvPr>
              <p:cNvGrpSpPr/>
              <p:nvPr/>
            </p:nvGrpSpPr>
            <p:grpSpPr>
              <a:xfrm>
                <a:off x="4834525" y="3501382"/>
                <a:ext cx="31499" cy="26898"/>
                <a:chOff x="4834525" y="3501382"/>
                <a:chExt cx="31499" cy="26898"/>
              </a:xfrm>
            </p:grpSpPr>
            <p:sp>
              <p:nvSpPr>
                <p:cNvPr id="424" name="Google Shape;5298;p75">
                  <a:extLst>
                    <a:ext uri="{FF2B5EF4-FFF2-40B4-BE49-F238E27FC236}">
                      <a16:creationId xmlns:a16="http://schemas.microsoft.com/office/drawing/2014/main" id="{8F3B3191-77A3-4C53-ACAF-94A8F592B0A6}"/>
                    </a:ext>
                  </a:extLst>
                </p:cNvPr>
                <p:cNvSpPr/>
                <p:nvPr/>
              </p:nvSpPr>
              <p:spPr>
                <a:xfrm>
                  <a:off x="4834525" y="3501382"/>
                  <a:ext cx="31499" cy="26898"/>
                </a:xfrm>
                <a:custGeom>
                  <a:avLst/>
                  <a:gdLst/>
                  <a:ahLst/>
                  <a:cxnLst/>
                  <a:rect l="l" t="t" r="r" b="b"/>
                  <a:pathLst>
                    <a:path w="4005" h="3420" extrusionOk="0">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5299;p75">
                  <a:extLst>
                    <a:ext uri="{FF2B5EF4-FFF2-40B4-BE49-F238E27FC236}">
                      <a16:creationId xmlns:a16="http://schemas.microsoft.com/office/drawing/2014/main" id="{0C5DDD1F-8775-49FC-B7EE-AE9C5416FD6B}"/>
                    </a:ext>
                  </a:extLst>
                </p:cNvPr>
                <p:cNvSpPr/>
                <p:nvPr/>
              </p:nvSpPr>
              <p:spPr>
                <a:xfrm>
                  <a:off x="4847463" y="3511056"/>
                  <a:ext cx="8950" cy="7605"/>
                </a:xfrm>
                <a:custGeom>
                  <a:avLst/>
                  <a:gdLst/>
                  <a:ahLst/>
                  <a:cxnLst/>
                  <a:rect l="l" t="t" r="r" b="b"/>
                  <a:pathLst>
                    <a:path w="1138" h="967" extrusionOk="0">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7" name="Google Shape;5300;p75">
                <a:extLst>
                  <a:ext uri="{FF2B5EF4-FFF2-40B4-BE49-F238E27FC236}">
                    <a16:creationId xmlns:a16="http://schemas.microsoft.com/office/drawing/2014/main" id="{5E04FE78-B280-43F1-83F2-9C6FDBBE3EBD}"/>
                  </a:ext>
                </a:extLst>
              </p:cNvPr>
              <p:cNvGrpSpPr/>
              <p:nvPr/>
            </p:nvGrpSpPr>
            <p:grpSpPr>
              <a:xfrm>
                <a:off x="4898460" y="3580158"/>
                <a:ext cx="31405" cy="26898"/>
                <a:chOff x="4898460" y="3580158"/>
                <a:chExt cx="31405" cy="26898"/>
              </a:xfrm>
            </p:grpSpPr>
            <p:sp>
              <p:nvSpPr>
                <p:cNvPr id="422" name="Google Shape;5301;p75">
                  <a:extLst>
                    <a:ext uri="{FF2B5EF4-FFF2-40B4-BE49-F238E27FC236}">
                      <a16:creationId xmlns:a16="http://schemas.microsoft.com/office/drawing/2014/main" id="{7FE20660-8470-4C2D-91B8-B8C82D6BCE84}"/>
                    </a:ext>
                  </a:extLst>
                </p:cNvPr>
                <p:cNvSpPr/>
                <p:nvPr/>
              </p:nvSpPr>
              <p:spPr>
                <a:xfrm>
                  <a:off x="4898460" y="3580158"/>
                  <a:ext cx="31405" cy="26898"/>
                </a:xfrm>
                <a:custGeom>
                  <a:avLst/>
                  <a:gdLst/>
                  <a:ahLst/>
                  <a:cxnLst/>
                  <a:rect l="l" t="t" r="r" b="b"/>
                  <a:pathLst>
                    <a:path w="3993" h="3420" extrusionOk="0">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5302;p75">
                  <a:extLst>
                    <a:ext uri="{FF2B5EF4-FFF2-40B4-BE49-F238E27FC236}">
                      <a16:creationId xmlns:a16="http://schemas.microsoft.com/office/drawing/2014/main" id="{52FFA41A-0F47-4BCB-9ADB-BEE8BA3F5EDF}"/>
                    </a:ext>
                  </a:extLst>
                </p:cNvPr>
                <p:cNvSpPr/>
                <p:nvPr/>
              </p:nvSpPr>
              <p:spPr>
                <a:xfrm>
                  <a:off x="4911303" y="3589832"/>
                  <a:ext cx="8950" cy="7605"/>
                </a:xfrm>
                <a:custGeom>
                  <a:avLst/>
                  <a:gdLst/>
                  <a:ahLst/>
                  <a:cxnLst/>
                  <a:rect l="l" t="t" r="r" b="b"/>
                  <a:pathLst>
                    <a:path w="1138" h="967" extrusionOk="0">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8" name="Google Shape;5303;p75">
                <a:extLst>
                  <a:ext uri="{FF2B5EF4-FFF2-40B4-BE49-F238E27FC236}">
                    <a16:creationId xmlns:a16="http://schemas.microsoft.com/office/drawing/2014/main" id="{DFB85A8C-B275-415F-8C2E-D74B50CDFB9E}"/>
                  </a:ext>
                </a:extLst>
              </p:cNvPr>
              <p:cNvGrpSpPr/>
              <p:nvPr/>
            </p:nvGrpSpPr>
            <p:grpSpPr>
              <a:xfrm>
                <a:off x="4882667" y="3608032"/>
                <a:ext cx="31499" cy="27001"/>
                <a:chOff x="4882667" y="3608032"/>
                <a:chExt cx="31499" cy="27001"/>
              </a:xfrm>
            </p:grpSpPr>
            <p:sp>
              <p:nvSpPr>
                <p:cNvPr id="420" name="Google Shape;5304;p75">
                  <a:extLst>
                    <a:ext uri="{FF2B5EF4-FFF2-40B4-BE49-F238E27FC236}">
                      <a16:creationId xmlns:a16="http://schemas.microsoft.com/office/drawing/2014/main" id="{2239A7CB-0024-4E92-843E-20146FC028B2}"/>
                    </a:ext>
                  </a:extLst>
                </p:cNvPr>
                <p:cNvSpPr/>
                <p:nvPr/>
              </p:nvSpPr>
              <p:spPr>
                <a:xfrm>
                  <a:off x="4882667" y="3608032"/>
                  <a:ext cx="31499" cy="27001"/>
                </a:xfrm>
                <a:custGeom>
                  <a:avLst/>
                  <a:gdLst/>
                  <a:ahLst/>
                  <a:cxnLst/>
                  <a:rect l="l" t="t" r="r" b="b"/>
                  <a:pathLst>
                    <a:path w="4005" h="3433" extrusionOk="0">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5305;p75">
                  <a:extLst>
                    <a:ext uri="{FF2B5EF4-FFF2-40B4-BE49-F238E27FC236}">
                      <a16:creationId xmlns:a16="http://schemas.microsoft.com/office/drawing/2014/main" id="{666B1DB9-B418-47AC-9DF9-783E77D857A6}"/>
                    </a:ext>
                  </a:extLst>
                </p:cNvPr>
                <p:cNvSpPr/>
                <p:nvPr/>
              </p:nvSpPr>
              <p:spPr>
                <a:xfrm>
                  <a:off x="4895605" y="3617706"/>
                  <a:ext cx="8950" cy="7653"/>
                </a:xfrm>
                <a:custGeom>
                  <a:avLst/>
                  <a:gdLst/>
                  <a:ahLst/>
                  <a:cxnLst/>
                  <a:rect l="l" t="t" r="r" b="b"/>
                  <a:pathLst>
                    <a:path w="1138" h="973" extrusionOk="0">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9" name="Google Shape;5306;p75">
                <a:extLst>
                  <a:ext uri="{FF2B5EF4-FFF2-40B4-BE49-F238E27FC236}">
                    <a16:creationId xmlns:a16="http://schemas.microsoft.com/office/drawing/2014/main" id="{463A26CE-6612-4D2B-9F4C-AF2292535AA7}"/>
                  </a:ext>
                </a:extLst>
              </p:cNvPr>
              <p:cNvGrpSpPr/>
              <p:nvPr/>
            </p:nvGrpSpPr>
            <p:grpSpPr>
              <a:xfrm>
                <a:off x="4843373" y="3631407"/>
                <a:ext cx="16273" cy="16186"/>
                <a:chOff x="4843373" y="3631407"/>
                <a:chExt cx="16273" cy="16186"/>
              </a:xfrm>
            </p:grpSpPr>
            <p:sp>
              <p:nvSpPr>
                <p:cNvPr id="418" name="Google Shape;5307;p75">
                  <a:extLst>
                    <a:ext uri="{FF2B5EF4-FFF2-40B4-BE49-F238E27FC236}">
                      <a16:creationId xmlns:a16="http://schemas.microsoft.com/office/drawing/2014/main" id="{ACEB11CA-28DB-467A-AD4B-8AF38ECCA874}"/>
                    </a:ext>
                  </a:extLst>
                </p:cNvPr>
                <p:cNvSpPr/>
                <p:nvPr/>
              </p:nvSpPr>
              <p:spPr>
                <a:xfrm>
                  <a:off x="4843373" y="3631407"/>
                  <a:ext cx="16273" cy="16186"/>
                </a:xfrm>
                <a:custGeom>
                  <a:avLst/>
                  <a:gdLst/>
                  <a:ahLst/>
                  <a:cxnLst/>
                  <a:rect l="l" t="t" r="r" b="b"/>
                  <a:pathLst>
                    <a:path w="2069" h="2058" extrusionOk="0">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5308;p75">
                  <a:extLst>
                    <a:ext uri="{FF2B5EF4-FFF2-40B4-BE49-F238E27FC236}">
                      <a16:creationId xmlns:a16="http://schemas.microsoft.com/office/drawing/2014/main" id="{BF1E9493-1E3F-489D-8B85-473DAC1B96C1}"/>
                    </a:ext>
                  </a:extLst>
                </p:cNvPr>
                <p:cNvSpPr/>
                <p:nvPr/>
              </p:nvSpPr>
              <p:spPr>
                <a:xfrm>
                  <a:off x="4849178" y="3637211"/>
                  <a:ext cx="4672" cy="4577"/>
                </a:xfrm>
                <a:custGeom>
                  <a:avLst/>
                  <a:gdLst/>
                  <a:ahLst/>
                  <a:cxnLst/>
                  <a:rect l="l" t="t" r="r" b="b"/>
                  <a:pathLst>
                    <a:path w="594" h="582" extrusionOk="0">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0" name="Google Shape;5309;p75">
                <a:extLst>
                  <a:ext uri="{FF2B5EF4-FFF2-40B4-BE49-F238E27FC236}">
                    <a16:creationId xmlns:a16="http://schemas.microsoft.com/office/drawing/2014/main" id="{4F900BF2-68EB-4C61-B6B9-9D8E50695204}"/>
                  </a:ext>
                </a:extLst>
              </p:cNvPr>
              <p:cNvGrpSpPr/>
              <p:nvPr/>
            </p:nvGrpSpPr>
            <p:grpSpPr>
              <a:xfrm>
                <a:off x="4727773" y="3591578"/>
                <a:ext cx="31499" cy="26898"/>
                <a:chOff x="4727773" y="3591578"/>
                <a:chExt cx="31499" cy="26898"/>
              </a:xfrm>
            </p:grpSpPr>
            <p:sp>
              <p:nvSpPr>
                <p:cNvPr id="416" name="Google Shape;5310;p75">
                  <a:extLst>
                    <a:ext uri="{FF2B5EF4-FFF2-40B4-BE49-F238E27FC236}">
                      <a16:creationId xmlns:a16="http://schemas.microsoft.com/office/drawing/2014/main" id="{AD38072C-3BA6-44FB-9874-09F9E19815CA}"/>
                    </a:ext>
                  </a:extLst>
                </p:cNvPr>
                <p:cNvSpPr/>
                <p:nvPr/>
              </p:nvSpPr>
              <p:spPr>
                <a:xfrm>
                  <a:off x="4727773" y="3591578"/>
                  <a:ext cx="31499" cy="26898"/>
                </a:xfrm>
                <a:custGeom>
                  <a:avLst/>
                  <a:gdLst/>
                  <a:ahLst/>
                  <a:cxnLst/>
                  <a:rect l="l" t="t" r="r" b="b"/>
                  <a:pathLst>
                    <a:path w="4005" h="3420" extrusionOk="0">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5311;p75">
                  <a:extLst>
                    <a:ext uri="{FF2B5EF4-FFF2-40B4-BE49-F238E27FC236}">
                      <a16:creationId xmlns:a16="http://schemas.microsoft.com/office/drawing/2014/main" id="{16BE138F-373C-4FA0-893F-868A1B3DD444}"/>
                    </a:ext>
                  </a:extLst>
                </p:cNvPr>
                <p:cNvSpPr/>
                <p:nvPr/>
              </p:nvSpPr>
              <p:spPr>
                <a:xfrm>
                  <a:off x="4740719" y="3601244"/>
                  <a:ext cx="8856" cy="7590"/>
                </a:xfrm>
                <a:custGeom>
                  <a:avLst/>
                  <a:gdLst/>
                  <a:ahLst/>
                  <a:cxnLst/>
                  <a:rect l="l" t="t" r="r" b="b"/>
                  <a:pathLst>
                    <a:path w="1126" h="965" extrusionOk="0">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1" name="Google Shape;5312;p75">
                <a:extLst>
                  <a:ext uri="{FF2B5EF4-FFF2-40B4-BE49-F238E27FC236}">
                    <a16:creationId xmlns:a16="http://schemas.microsoft.com/office/drawing/2014/main" id="{DF21E128-A7BB-4F70-BFFA-853DC07D3FC1}"/>
                  </a:ext>
                </a:extLst>
              </p:cNvPr>
              <p:cNvSpPr/>
              <p:nvPr/>
            </p:nvSpPr>
            <p:spPr>
              <a:xfrm>
                <a:off x="4652041" y="3622590"/>
                <a:ext cx="31405" cy="26906"/>
              </a:xfrm>
              <a:custGeom>
                <a:avLst/>
                <a:gdLst/>
                <a:ahLst/>
                <a:cxnLst/>
                <a:rect l="l" t="t" r="r" b="b"/>
                <a:pathLst>
                  <a:path w="3993" h="3421" extrusionOk="0">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5313;p75">
                <a:extLst>
                  <a:ext uri="{FF2B5EF4-FFF2-40B4-BE49-F238E27FC236}">
                    <a16:creationId xmlns:a16="http://schemas.microsoft.com/office/drawing/2014/main" id="{206BA4F9-0902-40AC-87DA-F7C1F8CDD3F6}"/>
                  </a:ext>
                </a:extLst>
              </p:cNvPr>
              <p:cNvSpPr/>
              <p:nvPr/>
            </p:nvSpPr>
            <p:spPr>
              <a:xfrm>
                <a:off x="4666222" y="3632264"/>
                <a:ext cx="7613" cy="7621"/>
              </a:xfrm>
              <a:custGeom>
                <a:avLst/>
                <a:gdLst/>
                <a:ahLst/>
                <a:cxnLst/>
                <a:rect l="l" t="t" r="r" b="b"/>
                <a:pathLst>
                  <a:path w="968"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3" name="Google Shape;5314;p75">
                <a:extLst>
                  <a:ext uri="{FF2B5EF4-FFF2-40B4-BE49-F238E27FC236}">
                    <a16:creationId xmlns:a16="http://schemas.microsoft.com/office/drawing/2014/main" id="{11C718B3-A869-4ACF-88A6-C9FA416BFE90}"/>
                  </a:ext>
                </a:extLst>
              </p:cNvPr>
              <p:cNvGrpSpPr/>
              <p:nvPr/>
            </p:nvGrpSpPr>
            <p:grpSpPr>
              <a:xfrm>
                <a:off x="4609421" y="3577398"/>
                <a:ext cx="31499" cy="27001"/>
                <a:chOff x="4609421" y="3577398"/>
                <a:chExt cx="31499" cy="27001"/>
              </a:xfrm>
            </p:grpSpPr>
            <p:sp>
              <p:nvSpPr>
                <p:cNvPr id="414" name="Google Shape;5315;p75">
                  <a:extLst>
                    <a:ext uri="{FF2B5EF4-FFF2-40B4-BE49-F238E27FC236}">
                      <a16:creationId xmlns:a16="http://schemas.microsoft.com/office/drawing/2014/main" id="{88997B3C-6E6D-422D-B651-3C25476282ED}"/>
                    </a:ext>
                  </a:extLst>
                </p:cNvPr>
                <p:cNvSpPr/>
                <p:nvPr/>
              </p:nvSpPr>
              <p:spPr>
                <a:xfrm>
                  <a:off x="4609421" y="3577398"/>
                  <a:ext cx="31499" cy="27001"/>
                </a:xfrm>
                <a:custGeom>
                  <a:avLst/>
                  <a:gdLst/>
                  <a:ahLst/>
                  <a:cxnLst/>
                  <a:rect l="l" t="t" r="r" b="b"/>
                  <a:pathLst>
                    <a:path w="4005" h="3433" extrusionOk="0">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5316;p75">
                  <a:extLst>
                    <a:ext uri="{FF2B5EF4-FFF2-40B4-BE49-F238E27FC236}">
                      <a16:creationId xmlns:a16="http://schemas.microsoft.com/office/drawing/2014/main" id="{AAC0C4C4-2A35-4B11-9D45-ADC08F9FA657}"/>
                    </a:ext>
                  </a:extLst>
                </p:cNvPr>
                <p:cNvSpPr/>
                <p:nvPr/>
              </p:nvSpPr>
              <p:spPr>
                <a:xfrm>
                  <a:off x="4623594" y="3587072"/>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4" name="Google Shape;5317;p75">
                <a:extLst>
                  <a:ext uri="{FF2B5EF4-FFF2-40B4-BE49-F238E27FC236}">
                    <a16:creationId xmlns:a16="http://schemas.microsoft.com/office/drawing/2014/main" id="{2DA79BD9-72A8-4113-9ACC-D043EB3F6897}"/>
                  </a:ext>
                </a:extLst>
              </p:cNvPr>
              <p:cNvGrpSpPr/>
              <p:nvPr/>
            </p:nvGrpSpPr>
            <p:grpSpPr>
              <a:xfrm>
                <a:off x="4649289" y="3577398"/>
                <a:ext cx="31499" cy="27001"/>
                <a:chOff x="4649289" y="3577398"/>
                <a:chExt cx="31499" cy="27001"/>
              </a:xfrm>
            </p:grpSpPr>
            <p:sp>
              <p:nvSpPr>
                <p:cNvPr id="412" name="Google Shape;5318;p75">
                  <a:extLst>
                    <a:ext uri="{FF2B5EF4-FFF2-40B4-BE49-F238E27FC236}">
                      <a16:creationId xmlns:a16="http://schemas.microsoft.com/office/drawing/2014/main" id="{6F2B5E90-88D8-407B-AD6B-83B550D986BF}"/>
                    </a:ext>
                  </a:extLst>
                </p:cNvPr>
                <p:cNvSpPr/>
                <p:nvPr/>
              </p:nvSpPr>
              <p:spPr>
                <a:xfrm>
                  <a:off x="4649289" y="3577398"/>
                  <a:ext cx="31499" cy="27001"/>
                </a:xfrm>
                <a:custGeom>
                  <a:avLst/>
                  <a:gdLst/>
                  <a:ahLst/>
                  <a:cxnLst/>
                  <a:rect l="l" t="t" r="r" b="b"/>
                  <a:pathLst>
                    <a:path w="4005" h="3433" extrusionOk="0">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5319;p75">
                  <a:extLst>
                    <a:ext uri="{FF2B5EF4-FFF2-40B4-BE49-F238E27FC236}">
                      <a16:creationId xmlns:a16="http://schemas.microsoft.com/office/drawing/2014/main" id="{B498E1C7-58EE-4BF6-B38D-15797B14EFC9}"/>
                    </a:ext>
                  </a:extLst>
                </p:cNvPr>
                <p:cNvSpPr/>
                <p:nvPr/>
              </p:nvSpPr>
              <p:spPr>
                <a:xfrm>
                  <a:off x="4662227" y="3587072"/>
                  <a:ext cx="8856" cy="7676"/>
                </a:xfrm>
                <a:custGeom>
                  <a:avLst/>
                  <a:gdLst/>
                  <a:ahLst/>
                  <a:cxnLst/>
                  <a:rect l="l" t="t" r="r" b="b"/>
                  <a:pathLst>
                    <a:path w="1126" h="976" extrusionOk="0">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5" name="Google Shape;5320;p75">
                <a:extLst>
                  <a:ext uri="{FF2B5EF4-FFF2-40B4-BE49-F238E27FC236}">
                    <a16:creationId xmlns:a16="http://schemas.microsoft.com/office/drawing/2014/main" id="{984F8EFF-B03F-4F06-BAC2-E1076F76D94E}"/>
                  </a:ext>
                </a:extLst>
              </p:cNvPr>
              <p:cNvGrpSpPr/>
              <p:nvPr/>
            </p:nvGrpSpPr>
            <p:grpSpPr>
              <a:xfrm>
                <a:off x="4605614" y="3639523"/>
                <a:ext cx="31499" cy="26906"/>
                <a:chOff x="4605614" y="3639523"/>
                <a:chExt cx="31499" cy="26906"/>
              </a:xfrm>
            </p:grpSpPr>
            <p:sp>
              <p:nvSpPr>
                <p:cNvPr id="410" name="Google Shape;5321;p75">
                  <a:extLst>
                    <a:ext uri="{FF2B5EF4-FFF2-40B4-BE49-F238E27FC236}">
                      <a16:creationId xmlns:a16="http://schemas.microsoft.com/office/drawing/2014/main" id="{FE89923F-CE99-4DCC-81D4-0A2EBC34D924}"/>
                    </a:ext>
                  </a:extLst>
                </p:cNvPr>
                <p:cNvSpPr/>
                <p:nvPr/>
              </p:nvSpPr>
              <p:spPr>
                <a:xfrm>
                  <a:off x="4605614" y="3639523"/>
                  <a:ext cx="31499" cy="26906"/>
                </a:xfrm>
                <a:custGeom>
                  <a:avLst/>
                  <a:gdLst/>
                  <a:ahLst/>
                  <a:cxnLst/>
                  <a:rect l="l" t="t" r="r" b="b"/>
                  <a:pathLst>
                    <a:path w="4005" h="3421" extrusionOk="0">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5322;p75">
                  <a:extLst>
                    <a:ext uri="{FF2B5EF4-FFF2-40B4-BE49-F238E27FC236}">
                      <a16:creationId xmlns:a16="http://schemas.microsoft.com/office/drawing/2014/main" id="{C77D0EDE-C4E1-4987-AA82-D495B61EF5CB}"/>
                    </a:ext>
                  </a:extLst>
                </p:cNvPr>
                <p:cNvSpPr/>
                <p:nvPr/>
              </p:nvSpPr>
              <p:spPr>
                <a:xfrm>
                  <a:off x="4619795" y="3649197"/>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6" name="Google Shape;5323;p75">
                <a:extLst>
                  <a:ext uri="{FF2B5EF4-FFF2-40B4-BE49-F238E27FC236}">
                    <a16:creationId xmlns:a16="http://schemas.microsoft.com/office/drawing/2014/main" id="{CC01B1B6-815A-4A89-93D5-1E1E1530D3F8}"/>
                  </a:ext>
                </a:extLst>
              </p:cNvPr>
              <p:cNvGrpSpPr/>
              <p:nvPr/>
            </p:nvGrpSpPr>
            <p:grpSpPr>
              <a:xfrm>
                <a:off x="4785149" y="3618846"/>
                <a:ext cx="26930" cy="26843"/>
                <a:chOff x="4785149" y="3618846"/>
                <a:chExt cx="26930" cy="26843"/>
              </a:xfrm>
            </p:grpSpPr>
            <p:sp>
              <p:nvSpPr>
                <p:cNvPr id="408" name="Google Shape;5324;p75">
                  <a:extLst>
                    <a:ext uri="{FF2B5EF4-FFF2-40B4-BE49-F238E27FC236}">
                      <a16:creationId xmlns:a16="http://schemas.microsoft.com/office/drawing/2014/main" id="{D2DAD86D-2925-42B9-B633-CA5DDDCD7E7B}"/>
                    </a:ext>
                  </a:extLst>
                </p:cNvPr>
                <p:cNvSpPr/>
                <p:nvPr/>
              </p:nvSpPr>
              <p:spPr>
                <a:xfrm>
                  <a:off x="4785149" y="3618846"/>
                  <a:ext cx="26930" cy="26843"/>
                </a:xfrm>
                <a:custGeom>
                  <a:avLst/>
                  <a:gdLst/>
                  <a:ahLst/>
                  <a:cxnLst/>
                  <a:rect l="l" t="t" r="r" b="b"/>
                  <a:pathLst>
                    <a:path w="3424" h="3413" extrusionOk="0">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5325;p75">
                  <a:extLst>
                    <a:ext uri="{FF2B5EF4-FFF2-40B4-BE49-F238E27FC236}">
                      <a16:creationId xmlns:a16="http://schemas.microsoft.com/office/drawing/2014/main" id="{947C975C-7928-4795-A33C-942E5CB10D39}"/>
                    </a:ext>
                  </a:extLst>
                </p:cNvPr>
                <p:cNvSpPr/>
                <p:nvPr/>
              </p:nvSpPr>
              <p:spPr>
                <a:xfrm>
                  <a:off x="4793611" y="3628457"/>
                  <a:ext cx="8856" cy="7590"/>
                </a:xfrm>
                <a:custGeom>
                  <a:avLst/>
                  <a:gdLst/>
                  <a:ahLst/>
                  <a:cxnLst/>
                  <a:rect l="l" t="t" r="r" b="b"/>
                  <a:pathLst>
                    <a:path w="1126" h="965" extrusionOk="0">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7" name="Google Shape;5326;p75">
                <a:extLst>
                  <a:ext uri="{FF2B5EF4-FFF2-40B4-BE49-F238E27FC236}">
                    <a16:creationId xmlns:a16="http://schemas.microsoft.com/office/drawing/2014/main" id="{100FBC11-E8F6-49DE-B23B-A9D6E90A7D9B}"/>
                  </a:ext>
                </a:extLst>
              </p:cNvPr>
              <p:cNvGrpSpPr/>
              <p:nvPr/>
            </p:nvGrpSpPr>
            <p:grpSpPr>
              <a:xfrm>
                <a:off x="4810167" y="3601567"/>
                <a:ext cx="31405" cy="26898"/>
                <a:chOff x="4810167" y="3601567"/>
                <a:chExt cx="31405" cy="26898"/>
              </a:xfrm>
            </p:grpSpPr>
            <p:sp>
              <p:nvSpPr>
                <p:cNvPr id="406" name="Google Shape;5327;p75">
                  <a:extLst>
                    <a:ext uri="{FF2B5EF4-FFF2-40B4-BE49-F238E27FC236}">
                      <a16:creationId xmlns:a16="http://schemas.microsoft.com/office/drawing/2014/main" id="{F9D96B07-F6AB-44A3-A2ED-4A55919574E0}"/>
                    </a:ext>
                  </a:extLst>
                </p:cNvPr>
                <p:cNvSpPr/>
                <p:nvPr/>
              </p:nvSpPr>
              <p:spPr>
                <a:xfrm>
                  <a:off x="4810167" y="3601567"/>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5328;p75">
                  <a:extLst>
                    <a:ext uri="{FF2B5EF4-FFF2-40B4-BE49-F238E27FC236}">
                      <a16:creationId xmlns:a16="http://schemas.microsoft.com/office/drawing/2014/main" id="{C190BD09-64A3-48FF-B140-23661DBBE96D}"/>
                    </a:ext>
                  </a:extLst>
                </p:cNvPr>
                <p:cNvSpPr/>
                <p:nvPr/>
              </p:nvSpPr>
              <p:spPr>
                <a:xfrm>
                  <a:off x="4824348" y="3611241"/>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8" name="Google Shape;5329;p75">
                <a:extLst>
                  <a:ext uri="{FF2B5EF4-FFF2-40B4-BE49-F238E27FC236}">
                    <a16:creationId xmlns:a16="http://schemas.microsoft.com/office/drawing/2014/main" id="{C43E05A4-CE44-403A-98BB-B21C3D4639F2}"/>
                  </a:ext>
                </a:extLst>
              </p:cNvPr>
              <p:cNvGrpSpPr/>
              <p:nvPr/>
            </p:nvGrpSpPr>
            <p:grpSpPr>
              <a:xfrm>
                <a:off x="4831002" y="3373230"/>
                <a:ext cx="31405" cy="26898"/>
                <a:chOff x="4831002" y="3373230"/>
                <a:chExt cx="31405" cy="26898"/>
              </a:xfrm>
            </p:grpSpPr>
            <p:sp>
              <p:nvSpPr>
                <p:cNvPr id="404" name="Google Shape;5330;p75">
                  <a:extLst>
                    <a:ext uri="{FF2B5EF4-FFF2-40B4-BE49-F238E27FC236}">
                      <a16:creationId xmlns:a16="http://schemas.microsoft.com/office/drawing/2014/main" id="{E6B0E95B-6366-4D31-989F-2577CDD53DC9}"/>
                    </a:ext>
                  </a:extLst>
                </p:cNvPr>
                <p:cNvSpPr/>
                <p:nvPr/>
              </p:nvSpPr>
              <p:spPr>
                <a:xfrm>
                  <a:off x="4831002" y="3373230"/>
                  <a:ext cx="31405" cy="26898"/>
                </a:xfrm>
                <a:custGeom>
                  <a:avLst/>
                  <a:gdLst/>
                  <a:ahLst/>
                  <a:cxnLst/>
                  <a:rect l="l" t="t" r="r" b="b"/>
                  <a:pathLst>
                    <a:path w="3993" h="3420" extrusionOk="0">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5331;p75">
                  <a:extLst>
                    <a:ext uri="{FF2B5EF4-FFF2-40B4-BE49-F238E27FC236}">
                      <a16:creationId xmlns:a16="http://schemas.microsoft.com/office/drawing/2014/main" id="{F9358DD7-4E0E-4173-9D6B-09396DE02B43}"/>
                    </a:ext>
                  </a:extLst>
                </p:cNvPr>
                <p:cNvSpPr/>
                <p:nvPr/>
              </p:nvSpPr>
              <p:spPr>
                <a:xfrm>
                  <a:off x="4845182" y="3382896"/>
                  <a:ext cx="7519" cy="7621"/>
                </a:xfrm>
                <a:custGeom>
                  <a:avLst/>
                  <a:gdLst/>
                  <a:ahLst/>
                  <a:cxnLst/>
                  <a:rect l="l" t="t" r="r" b="b"/>
                  <a:pathLst>
                    <a:path w="956" h="969" extrusionOk="0">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9" name="Google Shape;5332;p75">
                <a:extLst>
                  <a:ext uri="{FF2B5EF4-FFF2-40B4-BE49-F238E27FC236}">
                    <a16:creationId xmlns:a16="http://schemas.microsoft.com/office/drawing/2014/main" id="{C48F9DD5-0020-40BC-BDE0-44AA17597E75}"/>
                  </a:ext>
                </a:extLst>
              </p:cNvPr>
              <p:cNvGrpSpPr/>
              <p:nvPr/>
            </p:nvGrpSpPr>
            <p:grpSpPr>
              <a:xfrm>
                <a:off x="4719311" y="3355054"/>
                <a:ext cx="31499" cy="27001"/>
                <a:chOff x="4719311" y="3355054"/>
                <a:chExt cx="31499" cy="27001"/>
              </a:xfrm>
            </p:grpSpPr>
            <p:sp>
              <p:nvSpPr>
                <p:cNvPr id="402" name="Google Shape;5333;p75">
                  <a:extLst>
                    <a:ext uri="{FF2B5EF4-FFF2-40B4-BE49-F238E27FC236}">
                      <a16:creationId xmlns:a16="http://schemas.microsoft.com/office/drawing/2014/main" id="{A355BAC9-CCA5-44F7-8B47-B33A801CB74F}"/>
                    </a:ext>
                  </a:extLst>
                </p:cNvPr>
                <p:cNvSpPr/>
                <p:nvPr/>
              </p:nvSpPr>
              <p:spPr>
                <a:xfrm>
                  <a:off x="4719311" y="3355054"/>
                  <a:ext cx="31499" cy="27001"/>
                </a:xfrm>
                <a:custGeom>
                  <a:avLst/>
                  <a:gdLst/>
                  <a:ahLst/>
                  <a:cxnLst/>
                  <a:rect l="l" t="t" r="r" b="b"/>
                  <a:pathLst>
                    <a:path w="4005" h="3433" extrusionOk="0">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5334;p75">
                  <a:extLst>
                    <a:ext uri="{FF2B5EF4-FFF2-40B4-BE49-F238E27FC236}">
                      <a16:creationId xmlns:a16="http://schemas.microsoft.com/office/drawing/2014/main" id="{7EF89889-9D5E-4205-9F0F-888BC388B33A}"/>
                    </a:ext>
                  </a:extLst>
                </p:cNvPr>
                <p:cNvSpPr/>
                <p:nvPr/>
              </p:nvSpPr>
              <p:spPr>
                <a:xfrm>
                  <a:off x="4733578" y="3364822"/>
                  <a:ext cx="7527" cy="7527"/>
                </a:xfrm>
                <a:custGeom>
                  <a:avLst/>
                  <a:gdLst/>
                  <a:ahLst/>
                  <a:cxnLst/>
                  <a:rect l="l" t="t" r="r" b="b"/>
                  <a:pathLst>
                    <a:path w="957" h="957" extrusionOk="0">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0" name="Google Shape;5335;p75">
                <a:extLst>
                  <a:ext uri="{FF2B5EF4-FFF2-40B4-BE49-F238E27FC236}">
                    <a16:creationId xmlns:a16="http://schemas.microsoft.com/office/drawing/2014/main" id="{FD17EE79-2EC1-44E5-A8D3-90744BA1FEB5}"/>
                  </a:ext>
                </a:extLst>
              </p:cNvPr>
              <p:cNvGrpSpPr/>
              <p:nvPr/>
            </p:nvGrpSpPr>
            <p:grpSpPr>
              <a:xfrm>
                <a:off x="4798755" y="3450260"/>
                <a:ext cx="26930" cy="26930"/>
                <a:chOff x="4798755" y="3450260"/>
                <a:chExt cx="26930" cy="26930"/>
              </a:xfrm>
            </p:grpSpPr>
            <p:sp>
              <p:nvSpPr>
                <p:cNvPr id="400" name="Google Shape;5336;p75">
                  <a:extLst>
                    <a:ext uri="{FF2B5EF4-FFF2-40B4-BE49-F238E27FC236}">
                      <a16:creationId xmlns:a16="http://schemas.microsoft.com/office/drawing/2014/main" id="{E4E1CF55-98E8-44AC-AD4F-76E749F9BFDA}"/>
                    </a:ext>
                  </a:extLst>
                </p:cNvPr>
                <p:cNvSpPr/>
                <p:nvPr/>
              </p:nvSpPr>
              <p:spPr>
                <a:xfrm>
                  <a:off x="4798755" y="3450260"/>
                  <a:ext cx="26930" cy="26930"/>
                </a:xfrm>
                <a:custGeom>
                  <a:avLst/>
                  <a:gdLst/>
                  <a:ahLst/>
                  <a:cxnLst/>
                  <a:rect l="l" t="t" r="r" b="b"/>
                  <a:pathLst>
                    <a:path w="3424" h="3424" extrusionOk="0">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5337;p75">
                  <a:extLst>
                    <a:ext uri="{FF2B5EF4-FFF2-40B4-BE49-F238E27FC236}">
                      <a16:creationId xmlns:a16="http://schemas.microsoft.com/office/drawing/2014/main" id="{9EEE1278-01B1-4C40-A61C-3DFCC639D067}"/>
                    </a:ext>
                  </a:extLst>
                </p:cNvPr>
                <p:cNvSpPr/>
                <p:nvPr/>
              </p:nvSpPr>
              <p:spPr>
                <a:xfrm>
                  <a:off x="4807218" y="3459871"/>
                  <a:ext cx="8856" cy="7605"/>
                </a:xfrm>
                <a:custGeom>
                  <a:avLst/>
                  <a:gdLst/>
                  <a:ahLst/>
                  <a:cxnLst/>
                  <a:rect l="l" t="t" r="r" b="b"/>
                  <a:pathLst>
                    <a:path w="1126" h="967" extrusionOk="0">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1" name="Google Shape;5338;p75">
                <a:extLst>
                  <a:ext uri="{FF2B5EF4-FFF2-40B4-BE49-F238E27FC236}">
                    <a16:creationId xmlns:a16="http://schemas.microsoft.com/office/drawing/2014/main" id="{5D7A5755-8C6A-4319-9E4B-F6BA0AD7AAB8}"/>
                  </a:ext>
                </a:extLst>
              </p:cNvPr>
              <p:cNvGrpSpPr/>
              <p:nvPr/>
            </p:nvGrpSpPr>
            <p:grpSpPr>
              <a:xfrm>
                <a:off x="4645576" y="3467555"/>
                <a:ext cx="31405" cy="26953"/>
                <a:chOff x="4645576" y="3467555"/>
                <a:chExt cx="31405" cy="26953"/>
              </a:xfrm>
            </p:grpSpPr>
            <p:sp>
              <p:nvSpPr>
                <p:cNvPr id="398" name="Google Shape;5339;p75">
                  <a:extLst>
                    <a:ext uri="{FF2B5EF4-FFF2-40B4-BE49-F238E27FC236}">
                      <a16:creationId xmlns:a16="http://schemas.microsoft.com/office/drawing/2014/main" id="{2965B689-E928-4659-89D9-84468E9AD043}"/>
                    </a:ext>
                  </a:extLst>
                </p:cNvPr>
                <p:cNvSpPr/>
                <p:nvPr/>
              </p:nvSpPr>
              <p:spPr>
                <a:xfrm>
                  <a:off x="4645576" y="3467555"/>
                  <a:ext cx="31405" cy="26953"/>
                </a:xfrm>
                <a:custGeom>
                  <a:avLst/>
                  <a:gdLst/>
                  <a:ahLst/>
                  <a:cxnLst/>
                  <a:rect l="l" t="t" r="r" b="b"/>
                  <a:pathLst>
                    <a:path w="3993" h="3427" extrusionOk="0">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5340;p75">
                  <a:extLst>
                    <a:ext uri="{FF2B5EF4-FFF2-40B4-BE49-F238E27FC236}">
                      <a16:creationId xmlns:a16="http://schemas.microsoft.com/office/drawing/2014/main" id="{E5F10949-5874-462C-8CF6-EAA9D21C6A81}"/>
                    </a:ext>
                  </a:extLst>
                </p:cNvPr>
                <p:cNvSpPr/>
                <p:nvPr/>
              </p:nvSpPr>
              <p:spPr>
                <a:xfrm>
                  <a:off x="4659749" y="3477182"/>
                  <a:ext cx="7527" cy="7621"/>
                </a:xfrm>
                <a:custGeom>
                  <a:avLst/>
                  <a:gdLst/>
                  <a:ahLst/>
                  <a:cxnLst/>
                  <a:rect l="l" t="t" r="r" b="b"/>
                  <a:pathLst>
                    <a:path w="957" h="969" extrusionOk="0">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2" name="Google Shape;5341;p75">
                <a:extLst>
                  <a:ext uri="{FF2B5EF4-FFF2-40B4-BE49-F238E27FC236}">
                    <a16:creationId xmlns:a16="http://schemas.microsoft.com/office/drawing/2014/main" id="{BAAEC7B6-9008-45C4-B39D-0AEDD99ECCDB}"/>
                  </a:ext>
                </a:extLst>
              </p:cNvPr>
              <p:cNvGrpSpPr/>
              <p:nvPr/>
            </p:nvGrpSpPr>
            <p:grpSpPr>
              <a:xfrm>
                <a:off x="4687631" y="3583965"/>
                <a:ext cx="31499" cy="26898"/>
                <a:chOff x="4687631" y="3583965"/>
                <a:chExt cx="31499" cy="26898"/>
              </a:xfrm>
            </p:grpSpPr>
            <p:sp>
              <p:nvSpPr>
                <p:cNvPr id="396" name="Google Shape;5342;p75">
                  <a:extLst>
                    <a:ext uri="{FF2B5EF4-FFF2-40B4-BE49-F238E27FC236}">
                      <a16:creationId xmlns:a16="http://schemas.microsoft.com/office/drawing/2014/main" id="{41BDFAA1-3B4D-424E-903B-128E7A6F286D}"/>
                    </a:ext>
                  </a:extLst>
                </p:cNvPr>
                <p:cNvSpPr/>
                <p:nvPr/>
              </p:nvSpPr>
              <p:spPr>
                <a:xfrm>
                  <a:off x="4687631" y="3583965"/>
                  <a:ext cx="31499" cy="26898"/>
                </a:xfrm>
                <a:custGeom>
                  <a:avLst/>
                  <a:gdLst/>
                  <a:ahLst/>
                  <a:cxnLst/>
                  <a:rect l="l" t="t" r="r" b="b"/>
                  <a:pathLst>
                    <a:path w="4005" h="3420" extrusionOk="0">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5343;p75">
                  <a:extLst>
                    <a:ext uri="{FF2B5EF4-FFF2-40B4-BE49-F238E27FC236}">
                      <a16:creationId xmlns:a16="http://schemas.microsoft.com/office/drawing/2014/main" id="{E938E434-8507-446C-B307-5EE4328184E6}"/>
                    </a:ext>
                  </a:extLst>
                </p:cNvPr>
                <p:cNvSpPr/>
                <p:nvPr/>
              </p:nvSpPr>
              <p:spPr>
                <a:xfrm>
                  <a:off x="4700568" y="3593639"/>
                  <a:ext cx="8950" cy="7582"/>
                </a:xfrm>
                <a:custGeom>
                  <a:avLst/>
                  <a:gdLst/>
                  <a:ahLst/>
                  <a:cxnLst/>
                  <a:rect l="l" t="t" r="r" b="b"/>
                  <a:pathLst>
                    <a:path w="1138" h="964" extrusionOk="0">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3" name="Google Shape;5344;p75">
                <a:extLst>
                  <a:ext uri="{FF2B5EF4-FFF2-40B4-BE49-F238E27FC236}">
                    <a16:creationId xmlns:a16="http://schemas.microsoft.com/office/drawing/2014/main" id="{75D946AA-EFD7-4726-AE03-7F9C6C784A6A}"/>
                  </a:ext>
                </a:extLst>
              </p:cNvPr>
              <p:cNvGrpSpPr/>
              <p:nvPr/>
            </p:nvGrpSpPr>
            <p:grpSpPr>
              <a:xfrm>
                <a:off x="4719311" y="3471314"/>
                <a:ext cx="31499" cy="27001"/>
                <a:chOff x="4719311" y="3471314"/>
                <a:chExt cx="31499" cy="27001"/>
              </a:xfrm>
            </p:grpSpPr>
            <p:sp>
              <p:nvSpPr>
                <p:cNvPr id="394" name="Google Shape;5345;p75">
                  <a:extLst>
                    <a:ext uri="{FF2B5EF4-FFF2-40B4-BE49-F238E27FC236}">
                      <a16:creationId xmlns:a16="http://schemas.microsoft.com/office/drawing/2014/main" id="{C0E68B23-BBDC-4E2C-A6E7-61316E56BBCD}"/>
                    </a:ext>
                  </a:extLst>
                </p:cNvPr>
                <p:cNvSpPr/>
                <p:nvPr/>
              </p:nvSpPr>
              <p:spPr>
                <a:xfrm>
                  <a:off x="4719311" y="3471314"/>
                  <a:ext cx="31499" cy="27001"/>
                </a:xfrm>
                <a:custGeom>
                  <a:avLst/>
                  <a:gdLst/>
                  <a:ahLst/>
                  <a:cxnLst/>
                  <a:rect l="l" t="t" r="r" b="b"/>
                  <a:pathLst>
                    <a:path w="4005" h="3433" extrusionOk="0">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5346;p75">
                  <a:extLst>
                    <a:ext uri="{FF2B5EF4-FFF2-40B4-BE49-F238E27FC236}">
                      <a16:creationId xmlns:a16="http://schemas.microsoft.com/office/drawing/2014/main" id="{3AF4CFAE-EA20-4184-8B72-FED23D713292}"/>
                    </a:ext>
                  </a:extLst>
                </p:cNvPr>
                <p:cNvSpPr/>
                <p:nvPr/>
              </p:nvSpPr>
              <p:spPr>
                <a:xfrm>
                  <a:off x="4732249"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 name="Google Shape;5347;p75">
                <a:extLst>
                  <a:ext uri="{FF2B5EF4-FFF2-40B4-BE49-F238E27FC236}">
                    <a16:creationId xmlns:a16="http://schemas.microsoft.com/office/drawing/2014/main" id="{D06E26FF-7866-4B0D-8CE8-03505C0D7566}"/>
                  </a:ext>
                </a:extLst>
              </p:cNvPr>
              <p:cNvGrpSpPr/>
              <p:nvPr/>
            </p:nvGrpSpPr>
            <p:grpSpPr>
              <a:xfrm>
                <a:off x="4719311" y="3434404"/>
                <a:ext cx="31499" cy="26898"/>
                <a:chOff x="4719311" y="3434404"/>
                <a:chExt cx="31499" cy="26898"/>
              </a:xfrm>
            </p:grpSpPr>
            <p:sp>
              <p:nvSpPr>
                <p:cNvPr id="392" name="Google Shape;5348;p75">
                  <a:extLst>
                    <a:ext uri="{FF2B5EF4-FFF2-40B4-BE49-F238E27FC236}">
                      <a16:creationId xmlns:a16="http://schemas.microsoft.com/office/drawing/2014/main" id="{4C7AFF00-9930-4572-BF53-95C15EFF2B08}"/>
                    </a:ext>
                  </a:extLst>
                </p:cNvPr>
                <p:cNvSpPr/>
                <p:nvPr/>
              </p:nvSpPr>
              <p:spPr>
                <a:xfrm>
                  <a:off x="4719311" y="343440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5349;p75">
                  <a:extLst>
                    <a:ext uri="{FF2B5EF4-FFF2-40B4-BE49-F238E27FC236}">
                      <a16:creationId xmlns:a16="http://schemas.microsoft.com/office/drawing/2014/main" id="{92B9B621-1EE0-47D1-8FC4-A64401292304}"/>
                    </a:ext>
                  </a:extLst>
                </p:cNvPr>
                <p:cNvSpPr/>
                <p:nvPr/>
              </p:nvSpPr>
              <p:spPr>
                <a:xfrm>
                  <a:off x="4732249" y="3444078"/>
                  <a:ext cx="8856" cy="7582"/>
                </a:xfrm>
                <a:custGeom>
                  <a:avLst/>
                  <a:gdLst/>
                  <a:ahLst/>
                  <a:cxnLst/>
                  <a:rect l="l" t="t" r="r" b="b"/>
                  <a:pathLst>
                    <a:path w="1126" h="964" extrusionOk="0">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5" name="Google Shape;5350;p75">
                <a:extLst>
                  <a:ext uri="{FF2B5EF4-FFF2-40B4-BE49-F238E27FC236}">
                    <a16:creationId xmlns:a16="http://schemas.microsoft.com/office/drawing/2014/main" id="{FE23050D-20C1-4835-96AB-BF23DF42D45D}"/>
                  </a:ext>
                </a:extLst>
              </p:cNvPr>
              <p:cNvGrpSpPr/>
              <p:nvPr/>
            </p:nvGrpSpPr>
            <p:grpSpPr>
              <a:xfrm>
                <a:off x="4768876" y="3401772"/>
                <a:ext cx="31499" cy="26898"/>
                <a:chOff x="4768876" y="3401772"/>
                <a:chExt cx="31499" cy="26898"/>
              </a:xfrm>
            </p:grpSpPr>
            <p:sp>
              <p:nvSpPr>
                <p:cNvPr id="390" name="Google Shape;5351;p75">
                  <a:extLst>
                    <a:ext uri="{FF2B5EF4-FFF2-40B4-BE49-F238E27FC236}">
                      <a16:creationId xmlns:a16="http://schemas.microsoft.com/office/drawing/2014/main" id="{913E4CDD-0FDD-4F08-A1E1-0DC71BE6CB3C}"/>
                    </a:ext>
                  </a:extLst>
                </p:cNvPr>
                <p:cNvSpPr/>
                <p:nvPr/>
              </p:nvSpPr>
              <p:spPr>
                <a:xfrm>
                  <a:off x="4768876" y="3401772"/>
                  <a:ext cx="31499" cy="26898"/>
                </a:xfrm>
                <a:custGeom>
                  <a:avLst/>
                  <a:gdLst/>
                  <a:ahLst/>
                  <a:cxnLst/>
                  <a:rect l="l" t="t" r="r" b="b"/>
                  <a:pathLst>
                    <a:path w="4005" h="3420" extrusionOk="0">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5352;p75">
                  <a:extLst>
                    <a:ext uri="{FF2B5EF4-FFF2-40B4-BE49-F238E27FC236}">
                      <a16:creationId xmlns:a16="http://schemas.microsoft.com/office/drawing/2014/main" id="{629AB932-BF9F-4023-BA26-CCB0771E9CB4}"/>
                    </a:ext>
                  </a:extLst>
                </p:cNvPr>
                <p:cNvSpPr/>
                <p:nvPr/>
              </p:nvSpPr>
              <p:spPr>
                <a:xfrm>
                  <a:off x="4783057" y="3411438"/>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6" name="Google Shape;5353;p75">
                <a:extLst>
                  <a:ext uri="{FF2B5EF4-FFF2-40B4-BE49-F238E27FC236}">
                    <a16:creationId xmlns:a16="http://schemas.microsoft.com/office/drawing/2014/main" id="{F8863C30-155D-49F6-BA49-5348672439CC}"/>
                  </a:ext>
                </a:extLst>
              </p:cNvPr>
              <p:cNvGrpSpPr/>
              <p:nvPr/>
            </p:nvGrpSpPr>
            <p:grpSpPr>
              <a:xfrm>
                <a:off x="4762214" y="3471377"/>
                <a:ext cx="26938" cy="26938"/>
                <a:chOff x="4762214" y="3471377"/>
                <a:chExt cx="26938" cy="26938"/>
              </a:xfrm>
            </p:grpSpPr>
            <p:sp>
              <p:nvSpPr>
                <p:cNvPr id="388" name="Google Shape;5354;p75">
                  <a:extLst>
                    <a:ext uri="{FF2B5EF4-FFF2-40B4-BE49-F238E27FC236}">
                      <a16:creationId xmlns:a16="http://schemas.microsoft.com/office/drawing/2014/main" id="{90A3EB44-4F2F-4A53-8FDF-FF306F7E8B01}"/>
                    </a:ext>
                  </a:extLst>
                </p:cNvPr>
                <p:cNvSpPr/>
                <p:nvPr/>
              </p:nvSpPr>
              <p:spPr>
                <a:xfrm>
                  <a:off x="4762214" y="3471377"/>
                  <a:ext cx="26938" cy="26938"/>
                </a:xfrm>
                <a:custGeom>
                  <a:avLst/>
                  <a:gdLst/>
                  <a:ahLst/>
                  <a:cxnLst/>
                  <a:rect l="l" t="t" r="r" b="b"/>
                  <a:pathLst>
                    <a:path w="3425" h="3425" extrusionOk="0">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5355;p75">
                  <a:extLst>
                    <a:ext uri="{FF2B5EF4-FFF2-40B4-BE49-F238E27FC236}">
                      <a16:creationId xmlns:a16="http://schemas.microsoft.com/office/drawing/2014/main" id="{F9D476D5-70A3-4A31-8F60-A934EE77FEE3}"/>
                    </a:ext>
                  </a:extLst>
                </p:cNvPr>
                <p:cNvSpPr/>
                <p:nvPr/>
              </p:nvSpPr>
              <p:spPr>
                <a:xfrm>
                  <a:off x="4770591"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7" name="Google Shape;5356;p75">
                <a:extLst>
                  <a:ext uri="{FF2B5EF4-FFF2-40B4-BE49-F238E27FC236}">
                    <a16:creationId xmlns:a16="http://schemas.microsoft.com/office/drawing/2014/main" id="{A6173C0D-FC35-446C-890F-8168E9792F5B}"/>
                  </a:ext>
                </a:extLst>
              </p:cNvPr>
              <p:cNvGrpSpPr/>
              <p:nvPr/>
            </p:nvGrpSpPr>
            <p:grpSpPr>
              <a:xfrm>
                <a:off x="4790473" y="3344782"/>
                <a:ext cx="31405" cy="26898"/>
                <a:chOff x="4790473" y="3344782"/>
                <a:chExt cx="31405" cy="26898"/>
              </a:xfrm>
            </p:grpSpPr>
            <p:sp>
              <p:nvSpPr>
                <p:cNvPr id="386" name="Google Shape;5357;p75">
                  <a:extLst>
                    <a:ext uri="{FF2B5EF4-FFF2-40B4-BE49-F238E27FC236}">
                      <a16:creationId xmlns:a16="http://schemas.microsoft.com/office/drawing/2014/main" id="{A7857701-EC48-4FD7-8189-74260F8745EE}"/>
                    </a:ext>
                  </a:extLst>
                </p:cNvPr>
                <p:cNvSpPr/>
                <p:nvPr/>
              </p:nvSpPr>
              <p:spPr>
                <a:xfrm>
                  <a:off x="4790473" y="3344782"/>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5358;p75">
                  <a:extLst>
                    <a:ext uri="{FF2B5EF4-FFF2-40B4-BE49-F238E27FC236}">
                      <a16:creationId xmlns:a16="http://schemas.microsoft.com/office/drawing/2014/main" id="{CBE8238E-75C9-4C02-8B47-0A855525D66D}"/>
                    </a:ext>
                  </a:extLst>
                </p:cNvPr>
                <p:cNvSpPr/>
                <p:nvPr/>
              </p:nvSpPr>
              <p:spPr>
                <a:xfrm>
                  <a:off x="4804654" y="3354456"/>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8" name="Google Shape;5359;p75">
                <a:extLst>
                  <a:ext uri="{FF2B5EF4-FFF2-40B4-BE49-F238E27FC236}">
                    <a16:creationId xmlns:a16="http://schemas.microsoft.com/office/drawing/2014/main" id="{B09F1770-7ABD-4331-9FB6-353A65DBCD42}"/>
                  </a:ext>
                </a:extLst>
              </p:cNvPr>
              <p:cNvGrpSpPr/>
              <p:nvPr/>
            </p:nvGrpSpPr>
            <p:grpSpPr>
              <a:xfrm>
                <a:off x="4823774" y="3950733"/>
                <a:ext cx="37398" cy="32034"/>
                <a:chOff x="4823774" y="3950733"/>
                <a:chExt cx="37398" cy="32034"/>
              </a:xfrm>
            </p:grpSpPr>
            <p:sp>
              <p:nvSpPr>
                <p:cNvPr id="384" name="Google Shape;5360;p75">
                  <a:extLst>
                    <a:ext uri="{FF2B5EF4-FFF2-40B4-BE49-F238E27FC236}">
                      <a16:creationId xmlns:a16="http://schemas.microsoft.com/office/drawing/2014/main" id="{B3BA8C87-3E8B-4832-805E-49C2187798FA}"/>
                    </a:ext>
                  </a:extLst>
                </p:cNvPr>
                <p:cNvSpPr/>
                <p:nvPr/>
              </p:nvSpPr>
              <p:spPr>
                <a:xfrm>
                  <a:off x="4823774" y="3950733"/>
                  <a:ext cx="37398" cy="32034"/>
                </a:xfrm>
                <a:custGeom>
                  <a:avLst/>
                  <a:gdLst/>
                  <a:ahLst/>
                  <a:cxnLst/>
                  <a:rect l="l" t="t" r="r" b="b"/>
                  <a:pathLst>
                    <a:path w="4755" h="4073" extrusionOk="0">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5361;p75">
                  <a:extLst>
                    <a:ext uri="{FF2B5EF4-FFF2-40B4-BE49-F238E27FC236}">
                      <a16:creationId xmlns:a16="http://schemas.microsoft.com/office/drawing/2014/main" id="{003AF05B-20A8-4E7C-9180-6E4083A83C5E}"/>
                    </a:ext>
                  </a:extLst>
                </p:cNvPr>
                <p:cNvSpPr/>
                <p:nvPr/>
              </p:nvSpPr>
              <p:spPr>
                <a:xfrm>
                  <a:off x="4836617" y="3960407"/>
                  <a:ext cx="14849" cy="12718"/>
                </a:xfrm>
                <a:custGeom>
                  <a:avLst/>
                  <a:gdLst/>
                  <a:ahLst/>
                  <a:cxnLst/>
                  <a:rect l="l" t="t" r="r" b="b"/>
                  <a:pathLst>
                    <a:path w="1888" h="1617" extrusionOk="0">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9" name="Google Shape;5362;p75">
                <a:extLst>
                  <a:ext uri="{FF2B5EF4-FFF2-40B4-BE49-F238E27FC236}">
                    <a16:creationId xmlns:a16="http://schemas.microsoft.com/office/drawing/2014/main" id="{F75F8472-E8CF-474E-B234-AF299E62FDB0}"/>
                  </a:ext>
                </a:extLst>
              </p:cNvPr>
              <p:cNvGrpSpPr/>
              <p:nvPr/>
            </p:nvGrpSpPr>
            <p:grpSpPr>
              <a:xfrm>
                <a:off x="4823396" y="4110566"/>
                <a:ext cx="31405" cy="26906"/>
                <a:chOff x="4823396" y="4110566"/>
                <a:chExt cx="31405" cy="26906"/>
              </a:xfrm>
            </p:grpSpPr>
            <p:sp>
              <p:nvSpPr>
                <p:cNvPr id="382" name="Google Shape;5363;p75">
                  <a:extLst>
                    <a:ext uri="{FF2B5EF4-FFF2-40B4-BE49-F238E27FC236}">
                      <a16:creationId xmlns:a16="http://schemas.microsoft.com/office/drawing/2014/main" id="{7461901C-6AA0-429A-BDAC-6A3AE1225653}"/>
                    </a:ext>
                  </a:extLst>
                </p:cNvPr>
                <p:cNvSpPr/>
                <p:nvPr/>
              </p:nvSpPr>
              <p:spPr>
                <a:xfrm>
                  <a:off x="4823396" y="4110566"/>
                  <a:ext cx="31405" cy="26906"/>
                </a:xfrm>
                <a:custGeom>
                  <a:avLst/>
                  <a:gdLst/>
                  <a:ahLst/>
                  <a:cxnLst/>
                  <a:rect l="l" t="t" r="r" b="b"/>
                  <a:pathLst>
                    <a:path w="3993" h="3421" extrusionOk="0">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5364;p75">
                  <a:extLst>
                    <a:ext uri="{FF2B5EF4-FFF2-40B4-BE49-F238E27FC236}">
                      <a16:creationId xmlns:a16="http://schemas.microsoft.com/office/drawing/2014/main" id="{EFCA38D5-4F49-4B17-8260-B9799F3ABC04}"/>
                    </a:ext>
                  </a:extLst>
                </p:cNvPr>
                <p:cNvSpPr/>
                <p:nvPr/>
              </p:nvSpPr>
              <p:spPr>
                <a:xfrm>
                  <a:off x="4836240" y="4120145"/>
                  <a:ext cx="8950" cy="7684"/>
                </a:xfrm>
                <a:custGeom>
                  <a:avLst/>
                  <a:gdLst/>
                  <a:ahLst/>
                  <a:cxnLst/>
                  <a:rect l="l" t="t" r="r" b="b"/>
                  <a:pathLst>
                    <a:path w="1138" h="977" extrusionOk="0">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0" name="Google Shape;5365;p75">
                <a:extLst>
                  <a:ext uri="{FF2B5EF4-FFF2-40B4-BE49-F238E27FC236}">
                    <a16:creationId xmlns:a16="http://schemas.microsoft.com/office/drawing/2014/main" id="{D67D10D7-E985-4AEF-8EDA-CA928A750326}"/>
                  </a:ext>
                </a:extLst>
              </p:cNvPr>
              <p:cNvGrpSpPr/>
              <p:nvPr/>
            </p:nvGrpSpPr>
            <p:grpSpPr>
              <a:xfrm>
                <a:off x="4838332" y="3821150"/>
                <a:ext cx="31499" cy="26898"/>
                <a:chOff x="4838332" y="3821150"/>
                <a:chExt cx="31499" cy="26898"/>
              </a:xfrm>
            </p:grpSpPr>
            <p:sp>
              <p:nvSpPr>
                <p:cNvPr id="380" name="Google Shape;5366;p75">
                  <a:extLst>
                    <a:ext uri="{FF2B5EF4-FFF2-40B4-BE49-F238E27FC236}">
                      <a16:creationId xmlns:a16="http://schemas.microsoft.com/office/drawing/2014/main" id="{51E0777B-806D-408E-BC0D-12BB07478F43}"/>
                    </a:ext>
                  </a:extLst>
                </p:cNvPr>
                <p:cNvSpPr/>
                <p:nvPr/>
              </p:nvSpPr>
              <p:spPr>
                <a:xfrm>
                  <a:off x="4838332" y="3821150"/>
                  <a:ext cx="31499" cy="26898"/>
                </a:xfrm>
                <a:custGeom>
                  <a:avLst/>
                  <a:gdLst/>
                  <a:ahLst/>
                  <a:cxnLst/>
                  <a:rect l="l" t="t" r="r" b="b"/>
                  <a:pathLst>
                    <a:path w="4005" h="3420" extrusionOk="0">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5367;p75">
                  <a:extLst>
                    <a:ext uri="{FF2B5EF4-FFF2-40B4-BE49-F238E27FC236}">
                      <a16:creationId xmlns:a16="http://schemas.microsoft.com/office/drawing/2014/main" id="{9376C27B-5E7D-4D32-B063-99244DCDEAC1}"/>
                    </a:ext>
                  </a:extLst>
                </p:cNvPr>
                <p:cNvSpPr/>
                <p:nvPr/>
              </p:nvSpPr>
              <p:spPr>
                <a:xfrm>
                  <a:off x="4851270" y="3830824"/>
                  <a:ext cx="8950" cy="7582"/>
                </a:xfrm>
                <a:custGeom>
                  <a:avLst/>
                  <a:gdLst/>
                  <a:ahLst/>
                  <a:cxnLst/>
                  <a:rect l="l" t="t" r="r" b="b"/>
                  <a:pathLst>
                    <a:path w="1138" h="964" extrusionOk="0">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1" name="Google Shape;5368;p75">
                <a:extLst>
                  <a:ext uri="{FF2B5EF4-FFF2-40B4-BE49-F238E27FC236}">
                    <a16:creationId xmlns:a16="http://schemas.microsoft.com/office/drawing/2014/main" id="{D8F97BF9-C303-45AE-8ABB-E021A0394B38}"/>
                  </a:ext>
                </a:extLst>
              </p:cNvPr>
              <p:cNvGrpSpPr/>
              <p:nvPr/>
            </p:nvGrpSpPr>
            <p:grpSpPr>
              <a:xfrm>
                <a:off x="4661275" y="3815007"/>
                <a:ext cx="36824" cy="31523"/>
                <a:chOff x="4661275" y="3815007"/>
                <a:chExt cx="36824" cy="31523"/>
              </a:xfrm>
            </p:grpSpPr>
            <p:sp>
              <p:nvSpPr>
                <p:cNvPr id="378" name="Google Shape;5369;p75">
                  <a:extLst>
                    <a:ext uri="{FF2B5EF4-FFF2-40B4-BE49-F238E27FC236}">
                      <a16:creationId xmlns:a16="http://schemas.microsoft.com/office/drawing/2014/main" id="{A3A37BB6-E836-4746-9BB5-FA5E1D6C7A32}"/>
                    </a:ext>
                  </a:extLst>
                </p:cNvPr>
                <p:cNvSpPr/>
                <p:nvPr/>
              </p:nvSpPr>
              <p:spPr>
                <a:xfrm>
                  <a:off x="4661275" y="3815007"/>
                  <a:ext cx="36824" cy="31523"/>
                </a:xfrm>
                <a:custGeom>
                  <a:avLst/>
                  <a:gdLst/>
                  <a:ahLst/>
                  <a:cxnLst/>
                  <a:rect l="l" t="t" r="r" b="b"/>
                  <a:pathLst>
                    <a:path w="4682" h="4008" extrusionOk="0">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5370;p75">
                  <a:extLst>
                    <a:ext uri="{FF2B5EF4-FFF2-40B4-BE49-F238E27FC236}">
                      <a16:creationId xmlns:a16="http://schemas.microsoft.com/office/drawing/2014/main" id="{267826EA-6917-49F5-91AD-9E47562F2147}"/>
                    </a:ext>
                  </a:extLst>
                </p:cNvPr>
                <p:cNvSpPr/>
                <p:nvPr/>
              </p:nvSpPr>
              <p:spPr>
                <a:xfrm>
                  <a:off x="4676211" y="3824736"/>
                  <a:ext cx="12183" cy="12183"/>
                </a:xfrm>
                <a:custGeom>
                  <a:avLst/>
                  <a:gdLst/>
                  <a:ahLst/>
                  <a:cxnLst/>
                  <a:rect l="l" t="t" r="r" b="b"/>
                  <a:pathLst>
                    <a:path w="1549" h="1549" extrusionOk="0">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2" name="Google Shape;5371;p75">
                <a:extLst>
                  <a:ext uri="{FF2B5EF4-FFF2-40B4-BE49-F238E27FC236}">
                    <a16:creationId xmlns:a16="http://schemas.microsoft.com/office/drawing/2014/main" id="{8B133716-D54C-4375-8E38-68BEEABB2961}"/>
                  </a:ext>
                </a:extLst>
              </p:cNvPr>
              <p:cNvGrpSpPr/>
              <p:nvPr/>
            </p:nvGrpSpPr>
            <p:grpSpPr>
              <a:xfrm>
                <a:off x="4558998" y="3851037"/>
                <a:ext cx="33591" cy="28699"/>
                <a:chOff x="4558998" y="3851037"/>
                <a:chExt cx="33591" cy="28699"/>
              </a:xfrm>
            </p:grpSpPr>
            <p:sp>
              <p:nvSpPr>
                <p:cNvPr id="376" name="Google Shape;5372;p75">
                  <a:extLst>
                    <a:ext uri="{FF2B5EF4-FFF2-40B4-BE49-F238E27FC236}">
                      <a16:creationId xmlns:a16="http://schemas.microsoft.com/office/drawing/2014/main" id="{E29BE220-6EF0-4F8E-AF2E-E180628485BC}"/>
                    </a:ext>
                  </a:extLst>
                </p:cNvPr>
                <p:cNvSpPr/>
                <p:nvPr/>
              </p:nvSpPr>
              <p:spPr>
                <a:xfrm>
                  <a:off x="4558998" y="3851037"/>
                  <a:ext cx="33591" cy="28699"/>
                </a:xfrm>
                <a:custGeom>
                  <a:avLst/>
                  <a:gdLst/>
                  <a:ahLst/>
                  <a:cxnLst/>
                  <a:rect l="l" t="t" r="r" b="b"/>
                  <a:pathLst>
                    <a:path w="4271" h="3649" extrusionOk="0">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5373;p75">
                  <a:extLst>
                    <a:ext uri="{FF2B5EF4-FFF2-40B4-BE49-F238E27FC236}">
                      <a16:creationId xmlns:a16="http://schemas.microsoft.com/office/drawing/2014/main" id="{23D5FF2A-E9F2-40A5-8684-15D4A384B852}"/>
                    </a:ext>
                  </a:extLst>
                </p:cNvPr>
                <p:cNvSpPr/>
                <p:nvPr/>
              </p:nvSpPr>
              <p:spPr>
                <a:xfrm>
                  <a:off x="4573557" y="3860695"/>
                  <a:ext cx="9328" cy="9430"/>
                </a:xfrm>
                <a:custGeom>
                  <a:avLst/>
                  <a:gdLst/>
                  <a:ahLst/>
                  <a:cxnLst/>
                  <a:rect l="l" t="t" r="r" b="b"/>
                  <a:pathLst>
                    <a:path w="1186" h="1199" extrusionOk="0">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3" name="Google Shape;5374;p75">
                <a:extLst>
                  <a:ext uri="{FF2B5EF4-FFF2-40B4-BE49-F238E27FC236}">
                    <a16:creationId xmlns:a16="http://schemas.microsoft.com/office/drawing/2014/main" id="{E917BFA4-E20D-444E-98FA-2E47A0DFE914}"/>
                  </a:ext>
                </a:extLst>
              </p:cNvPr>
              <p:cNvGrpSpPr/>
              <p:nvPr/>
            </p:nvGrpSpPr>
            <p:grpSpPr>
              <a:xfrm>
                <a:off x="4696762" y="3638587"/>
                <a:ext cx="33591" cy="28794"/>
                <a:chOff x="4696762" y="3638587"/>
                <a:chExt cx="33591" cy="28794"/>
              </a:xfrm>
            </p:grpSpPr>
            <p:sp>
              <p:nvSpPr>
                <p:cNvPr id="374" name="Google Shape;5375;p75">
                  <a:extLst>
                    <a:ext uri="{FF2B5EF4-FFF2-40B4-BE49-F238E27FC236}">
                      <a16:creationId xmlns:a16="http://schemas.microsoft.com/office/drawing/2014/main" id="{A8DD2EEB-1A6E-47AC-98DC-7018C4F049BF}"/>
                    </a:ext>
                  </a:extLst>
                </p:cNvPr>
                <p:cNvSpPr/>
                <p:nvPr/>
              </p:nvSpPr>
              <p:spPr>
                <a:xfrm>
                  <a:off x="4696762" y="3638587"/>
                  <a:ext cx="33591" cy="28794"/>
                </a:xfrm>
                <a:custGeom>
                  <a:avLst/>
                  <a:gdLst/>
                  <a:ahLst/>
                  <a:cxnLst/>
                  <a:rect l="l" t="t" r="r" b="b"/>
                  <a:pathLst>
                    <a:path w="4271" h="3661" extrusionOk="0">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5376;p75">
                  <a:extLst>
                    <a:ext uri="{FF2B5EF4-FFF2-40B4-BE49-F238E27FC236}">
                      <a16:creationId xmlns:a16="http://schemas.microsoft.com/office/drawing/2014/main" id="{13E122B2-3E8B-433C-ACC9-373CA3A8D6E7}"/>
                    </a:ext>
                  </a:extLst>
                </p:cNvPr>
                <p:cNvSpPr/>
                <p:nvPr/>
              </p:nvSpPr>
              <p:spPr>
                <a:xfrm>
                  <a:off x="4711320" y="3648245"/>
                  <a:ext cx="9328" cy="9430"/>
                </a:xfrm>
                <a:custGeom>
                  <a:avLst/>
                  <a:gdLst/>
                  <a:ahLst/>
                  <a:cxnLst/>
                  <a:rect l="l" t="t" r="r" b="b"/>
                  <a:pathLst>
                    <a:path w="1186" h="1199" extrusionOk="0">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4" name="Google Shape;5377;p75">
                <a:extLst>
                  <a:ext uri="{FF2B5EF4-FFF2-40B4-BE49-F238E27FC236}">
                    <a16:creationId xmlns:a16="http://schemas.microsoft.com/office/drawing/2014/main" id="{A0B76A9A-1F52-4549-A7ED-2AE674DBE441}"/>
                  </a:ext>
                </a:extLst>
              </p:cNvPr>
              <p:cNvGrpSpPr/>
              <p:nvPr/>
            </p:nvGrpSpPr>
            <p:grpSpPr>
              <a:xfrm>
                <a:off x="4929479" y="3939140"/>
                <a:ext cx="33497" cy="28692"/>
                <a:chOff x="4929479" y="3939140"/>
                <a:chExt cx="33497" cy="28692"/>
              </a:xfrm>
            </p:grpSpPr>
            <p:sp>
              <p:nvSpPr>
                <p:cNvPr id="372" name="Google Shape;5378;p75">
                  <a:extLst>
                    <a:ext uri="{FF2B5EF4-FFF2-40B4-BE49-F238E27FC236}">
                      <a16:creationId xmlns:a16="http://schemas.microsoft.com/office/drawing/2014/main" id="{8D2F445D-1A4B-4A11-AA36-791E5CC7232C}"/>
                    </a:ext>
                  </a:extLst>
                </p:cNvPr>
                <p:cNvSpPr/>
                <p:nvPr/>
              </p:nvSpPr>
              <p:spPr>
                <a:xfrm>
                  <a:off x="4929479" y="3939140"/>
                  <a:ext cx="33497" cy="28692"/>
                </a:xfrm>
                <a:custGeom>
                  <a:avLst/>
                  <a:gdLst/>
                  <a:ahLst/>
                  <a:cxnLst/>
                  <a:rect l="l" t="t" r="r" b="b"/>
                  <a:pathLst>
                    <a:path w="4259" h="3648" extrusionOk="0">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5379;p75">
                  <a:extLst>
                    <a:ext uri="{FF2B5EF4-FFF2-40B4-BE49-F238E27FC236}">
                      <a16:creationId xmlns:a16="http://schemas.microsoft.com/office/drawing/2014/main" id="{40F713F2-E06F-4AFC-A636-D7A990FFB095}"/>
                    </a:ext>
                  </a:extLst>
                </p:cNvPr>
                <p:cNvSpPr/>
                <p:nvPr/>
              </p:nvSpPr>
              <p:spPr>
                <a:xfrm>
                  <a:off x="4943935" y="3948893"/>
                  <a:ext cx="9430" cy="9328"/>
                </a:xfrm>
                <a:custGeom>
                  <a:avLst/>
                  <a:gdLst/>
                  <a:ahLst/>
                  <a:cxnLst/>
                  <a:rect l="l" t="t" r="r" b="b"/>
                  <a:pathLst>
                    <a:path w="1199" h="1186" extrusionOk="0">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5" name="Google Shape;5380;p75">
                <a:extLst>
                  <a:ext uri="{FF2B5EF4-FFF2-40B4-BE49-F238E27FC236}">
                    <a16:creationId xmlns:a16="http://schemas.microsoft.com/office/drawing/2014/main" id="{B6855EE3-524D-4BF1-AB9C-8529230E94E1}"/>
                  </a:ext>
                </a:extLst>
              </p:cNvPr>
              <p:cNvGrpSpPr/>
              <p:nvPr/>
            </p:nvGrpSpPr>
            <p:grpSpPr>
              <a:xfrm>
                <a:off x="4907119" y="3986039"/>
                <a:ext cx="33497" cy="28699"/>
                <a:chOff x="4907119" y="3986039"/>
                <a:chExt cx="33497" cy="28699"/>
              </a:xfrm>
            </p:grpSpPr>
            <p:sp>
              <p:nvSpPr>
                <p:cNvPr id="370" name="Google Shape;5381;p75">
                  <a:extLst>
                    <a:ext uri="{FF2B5EF4-FFF2-40B4-BE49-F238E27FC236}">
                      <a16:creationId xmlns:a16="http://schemas.microsoft.com/office/drawing/2014/main" id="{452A2839-253E-449C-A75E-EFA4A22FF1D4}"/>
                    </a:ext>
                  </a:extLst>
                </p:cNvPr>
                <p:cNvSpPr/>
                <p:nvPr/>
              </p:nvSpPr>
              <p:spPr>
                <a:xfrm>
                  <a:off x="4907119" y="3986039"/>
                  <a:ext cx="33497" cy="28699"/>
                </a:xfrm>
                <a:custGeom>
                  <a:avLst/>
                  <a:gdLst/>
                  <a:ahLst/>
                  <a:cxnLst/>
                  <a:rect l="l" t="t" r="r" b="b"/>
                  <a:pathLst>
                    <a:path w="4259" h="3649" extrusionOk="0">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5382;p75">
                  <a:extLst>
                    <a:ext uri="{FF2B5EF4-FFF2-40B4-BE49-F238E27FC236}">
                      <a16:creationId xmlns:a16="http://schemas.microsoft.com/office/drawing/2014/main" id="{3C690456-DD1B-4FFA-8B17-D3ECB3A69153}"/>
                    </a:ext>
                  </a:extLst>
                </p:cNvPr>
                <p:cNvSpPr/>
                <p:nvPr/>
              </p:nvSpPr>
              <p:spPr>
                <a:xfrm>
                  <a:off x="4921583" y="3995705"/>
                  <a:ext cx="9422" cy="9328"/>
                </a:xfrm>
                <a:custGeom>
                  <a:avLst/>
                  <a:gdLst/>
                  <a:ahLst/>
                  <a:cxnLst/>
                  <a:rect l="l" t="t" r="r" b="b"/>
                  <a:pathLst>
                    <a:path w="1198" h="1186" extrusionOk="0">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6" name="Google Shape;5383;p75">
                <a:extLst>
                  <a:ext uri="{FF2B5EF4-FFF2-40B4-BE49-F238E27FC236}">
                    <a16:creationId xmlns:a16="http://schemas.microsoft.com/office/drawing/2014/main" id="{0E5601D6-173F-4DB2-B632-F4CEC103FF2F}"/>
                  </a:ext>
                </a:extLst>
              </p:cNvPr>
              <p:cNvGrpSpPr/>
              <p:nvPr/>
            </p:nvGrpSpPr>
            <p:grpSpPr>
              <a:xfrm>
                <a:off x="4911783" y="4048102"/>
                <a:ext cx="33591" cy="28762"/>
                <a:chOff x="4911783" y="4048102"/>
                <a:chExt cx="33591" cy="28762"/>
              </a:xfrm>
            </p:grpSpPr>
            <p:sp>
              <p:nvSpPr>
                <p:cNvPr id="368" name="Google Shape;5384;p75">
                  <a:extLst>
                    <a:ext uri="{FF2B5EF4-FFF2-40B4-BE49-F238E27FC236}">
                      <a16:creationId xmlns:a16="http://schemas.microsoft.com/office/drawing/2014/main" id="{D8656884-CA9A-488D-957F-1DF1031CF06B}"/>
                    </a:ext>
                  </a:extLst>
                </p:cNvPr>
                <p:cNvSpPr/>
                <p:nvPr/>
              </p:nvSpPr>
              <p:spPr>
                <a:xfrm>
                  <a:off x="4911783" y="4048102"/>
                  <a:ext cx="33591" cy="28762"/>
                </a:xfrm>
                <a:custGeom>
                  <a:avLst/>
                  <a:gdLst/>
                  <a:ahLst/>
                  <a:cxnLst/>
                  <a:rect l="l" t="t" r="r" b="b"/>
                  <a:pathLst>
                    <a:path w="4271" h="3657" extrusionOk="0">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5385;p75">
                  <a:extLst>
                    <a:ext uri="{FF2B5EF4-FFF2-40B4-BE49-F238E27FC236}">
                      <a16:creationId xmlns:a16="http://schemas.microsoft.com/office/drawing/2014/main" id="{7DBA2076-DC78-4004-9B9B-E67419E12CE6}"/>
                    </a:ext>
                  </a:extLst>
                </p:cNvPr>
                <p:cNvSpPr/>
                <p:nvPr/>
              </p:nvSpPr>
              <p:spPr>
                <a:xfrm>
                  <a:off x="4926333" y="4057831"/>
                  <a:ext cx="9336" cy="9328"/>
                </a:xfrm>
                <a:custGeom>
                  <a:avLst/>
                  <a:gdLst/>
                  <a:ahLst/>
                  <a:cxnLst/>
                  <a:rect l="l" t="t" r="r" b="b"/>
                  <a:pathLst>
                    <a:path w="1187" h="1186" extrusionOk="0">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7" name="Google Shape;5386;p75">
                <a:extLst>
                  <a:ext uri="{FF2B5EF4-FFF2-40B4-BE49-F238E27FC236}">
                    <a16:creationId xmlns:a16="http://schemas.microsoft.com/office/drawing/2014/main" id="{0D2C2552-09A7-40D0-B427-3A53683C9556}"/>
                  </a:ext>
                </a:extLst>
              </p:cNvPr>
              <p:cNvSpPr/>
              <p:nvPr/>
            </p:nvSpPr>
            <p:spPr>
              <a:xfrm>
                <a:off x="4713506" y="3934476"/>
                <a:ext cx="33497" cy="28692"/>
              </a:xfrm>
              <a:custGeom>
                <a:avLst/>
                <a:gdLst/>
                <a:ahLst/>
                <a:cxnLst/>
                <a:rect l="l" t="t" r="r" b="b"/>
                <a:pathLst>
                  <a:path w="4259" h="3648" extrusionOk="0">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5387;p75">
                <a:extLst>
                  <a:ext uri="{FF2B5EF4-FFF2-40B4-BE49-F238E27FC236}">
                    <a16:creationId xmlns:a16="http://schemas.microsoft.com/office/drawing/2014/main" id="{032F1E26-BEF8-4DE5-89B7-A670D735781D}"/>
                  </a:ext>
                </a:extLst>
              </p:cNvPr>
              <p:cNvSpPr/>
              <p:nvPr/>
            </p:nvSpPr>
            <p:spPr>
              <a:xfrm>
                <a:off x="4727970" y="3944135"/>
                <a:ext cx="9328" cy="9430"/>
              </a:xfrm>
              <a:custGeom>
                <a:avLst/>
                <a:gdLst/>
                <a:ahLst/>
                <a:cxnLst/>
                <a:rect l="l" t="t" r="r" b="b"/>
                <a:pathLst>
                  <a:path w="1186" h="1199" extrusionOk="0">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9" name="Google Shape;5388;p75">
                <a:extLst>
                  <a:ext uri="{FF2B5EF4-FFF2-40B4-BE49-F238E27FC236}">
                    <a16:creationId xmlns:a16="http://schemas.microsoft.com/office/drawing/2014/main" id="{2B8FAF87-FF92-46CD-A131-D9DA7611B928}"/>
                  </a:ext>
                </a:extLst>
              </p:cNvPr>
              <p:cNvGrpSpPr/>
              <p:nvPr/>
            </p:nvGrpSpPr>
            <p:grpSpPr>
              <a:xfrm>
                <a:off x="4762623" y="3837847"/>
                <a:ext cx="42416" cy="36273"/>
                <a:chOff x="4762623" y="3837847"/>
                <a:chExt cx="42416" cy="36273"/>
              </a:xfrm>
            </p:grpSpPr>
            <p:sp>
              <p:nvSpPr>
                <p:cNvPr id="366" name="Google Shape;5389;p75">
                  <a:extLst>
                    <a:ext uri="{FF2B5EF4-FFF2-40B4-BE49-F238E27FC236}">
                      <a16:creationId xmlns:a16="http://schemas.microsoft.com/office/drawing/2014/main" id="{01E6B1C6-02DB-4E24-8CF4-4D858A023504}"/>
                    </a:ext>
                  </a:extLst>
                </p:cNvPr>
                <p:cNvSpPr/>
                <p:nvPr/>
              </p:nvSpPr>
              <p:spPr>
                <a:xfrm>
                  <a:off x="4762623" y="3837847"/>
                  <a:ext cx="42416" cy="36273"/>
                </a:xfrm>
                <a:custGeom>
                  <a:avLst/>
                  <a:gdLst/>
                  <a:ahLst/>
                  <a:cxnLst/>
                  <a:rect l="l" t="t" r="r" b="b"/>
                  <a:pathLst>
                    <a:path w="5393" h="4612" extrusionOk="0">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5390;p75">
                  <a:extLst>
                    <a:ext uri="{FF2B5EF4-FFF2-40B4-BE49-F238E27FC236}">
                      <a16:creationId xmlns:a16="http://schemas.microsoft.com/office/drawing/2014/main" id="{69B15FFB-C598-416D-BC67-C4B4410BF626}"/>
                    </a:ext>
                  </a:extLst>
                </p:cNvPr>
                <p:cNvSpPr/>
                <p:nvPr/>
              </p:nvSpPr>
              <p:spPr>
                <a:xfrm>
                  <a:off x="4775538" y="3847568"/>
                  <a:ext cx="19796" cy="16957"/>
                </a:xfrm>
                <a:custGeom>
                  <a:avLst/>
                  <a:gdLst/>
                  <a:ahLst/>
                  <a:cxnLst/>
                  <a:rect l="l" t="t" r="r" b="b"/>
                  <a:pathLst>
                    <a:path w="2517" h="2156" extrusionOk="0">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0" name="Google Shape;5391;p75">
                <a:extLst>
                  <a:ext uri="{FF2B5EF4-FFF2-40B4-BE49-F238E27FC236}">
                    <a16:creationId xmlns:a16="http://schemas.microsoft.com/office/drawing/2014/main" id="{06AE028B-08FD-4443-A2CB-86A97B62E136}"/>
                  </a:ext>
                </a:extLst>
              </p:cNvPr>
              <p:cNvGrpSpPr/>
              <p:nvPr/>
            </p:nvGrpSpPr>
            <p:grpSpPr>
              <a:xfrm>
                <a:off x="4746044" y="4104966"/>
                <a:ext cx="33497" cy="28699"/>
                <a:chOff x="4746044" y="4104966"/>
                <a:chExt cx="33497" cy="28699"/>
              </a:xfrm>
            </p:grpSpPr>
            <p:sp>
              <p:nvSpPr>
                <p:cNvPr id="364" name="Google Shape;5392;p75">
                  <a:extLst>
                    <a:ext uri="{FF2B5EF4-FFF2-40B4-BE49-F238E27FC236}">
                      <a16:creationId xmlns:a16="http://schemas.microsoft.com/office/drawing/2014/main" id="{858B18E2-4578-4463-97E2-E0127365FF68}"/>
                    </a:ext>
                  </a:extLst>
                </p:cNvPr>
                <p:cNvSpPr/>
                <p:nvPr/>
              </p:nvSpPr>
              <p:spPr>
                <a:xfrm>
                  <a:off x="4746044" y="4104966"/>
                  <a:ext cx="33497" cy="28699"/>
                </a:xfrm>
                <a:custGeom>
                  <a:avLst/>
                  <a:gdLst/>
                  <a:ahLst/>
                  <a:cxnLst/>
                  <a:rect l="l" t="t" r="r" b="b"/>
                  <a:pathLst>
                    <a:path w="4259" h="3649" extrusionOk="0">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5393;p75">
                  <a:extLst>
                    <a:ext uri="{FF2B5EF4-FFF2-40B4-BE49-F238E27FC236}">
                      <a16:creationId xmlns:a16="http://schemas.microsoft.com/office/drawing/2014/main" id="{3B7DBBAC-96FA-4E35-BB2F-077712EF16CD}"/>
                    </a:ext>
                  </a:extLst>
                </p:cNvPr>
                <p:cNvSpPr/>
                <p:nvPr/>
              </p:nvSpPr>
              <p:spPr>
                <a:xfrm>
                  <a:off x="4758887" y="4114632"/>
                  <a:ext cx="11042" cy="9375"/>
                </a:xfrm>
                <a:custGeom>
                  <a:avLst/>
                  <a:gdLst/>
                  <a:ahLst/>
                  <a:cxnLst/>
                  <a:rect l="l" t="t" r="r" b="b"/>
                  <a:pathLst>
                    <a:path w="1404" h="1192" extrusionOk="0">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1" name="Google Shape;5394;p75">
                <a:extLst>
                  <a:ext uri="{FF2B5EF4-FFF2-40B4-BE49-F238E27FC236}">
                    <a16:creationId xmlns:a16="http://schemas.microsoft.com/office/drawing/2014/main" id="{1379A11B-5F88-4FCD-8FDD-E5EA59673792}"/>
                  </a:ext>
                </a:extLst>
              </p:cNvPr>
              <p:cNvGrpSpPr/>
              <p:nvPr/>
            </p:nvGrpSpPr>
            <p:grpSpPr>
              <a:xfrm>
                <a:off x="4859646" y="4162554"/>
                <a:ext cx="33591" cy="28762"/>
                <a:chOff x="4859646" y="4162554"/>
                <a:chExt cx="33591" cy="28762"/>
              </a:xfrm>
            </p:grpSpPr>
            <p:sp>
              <p:nvSpPr>
                <p:cNvPr id="362" name="Google Shape;5395;p75">
                  <a:extLst>
                    <a:ext uri="{FF2B5EF4-FFF2-40B4-BE49-F238E27FC236}">
                      <a16:creationId xmlns:a16="http://schemas.microsoft.com/office/drawing/2014/main" id="{D255EFAD-E56C-4227-AC58-301FC120F930}"/>
                    </a:ext>
                  </a:extLst>
                </p:cNvPr>
                <p:cNvSpPr/>
                <p:nvPr/>
              </p:nvSpPr>
              <p:spPr>
                <a:xfrm>
                  <a:off x="4859646" y="4162554"/>
                  <a:ext cx="33591" cy="28762"/>
                </a:xfrm>
                <a:custGeom>
                  <a:avLst/>
                  <a:gdLst/>
                  <a:ahLst/>
                  <a:cxnLst/>
                  <a:rect l="l" t="t" r="r" b="b"/>
                  <a:pathLst>
                    <a:path w="4271" h="3657" extrusionOk="0">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5396;p75">
                  <a:extLst>
                    <a:ext uri="{FF2B5EF4-FFF2-40B4-BE49-F238E27FC236}">
                      <a16:creationId xmlns:a16="http://schemas.microsoft.com/office/drawing/2014/main" id="{35B916FF-03AD-46EC-9242-C1C96C878263}"/>
                    </a:ext>
                  </a:extLst>
                </p:cNvPr>
                <p:cNvSpPr/>
                <p:nvPr/>
              </p:nvSpPr>
              <p:spPr>
                <a:xfrm>
                  <a:off x="4874196" y="4172283"/>
                  <a:ext cx="9336" cy="9336"/>
                </a:xfrm>
                <a:custGeom>
                  <a:avLst/>
                  <a:gdLst/>
                  <a:ahLst/>
                  <a:cxnLst/>
                  <a:rect l="l" t="t" r="r" b="b"/>
                  <a:pathLst>
                    <a:path w="1187" h="1187" extrusionOk="0">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 name="Google Shape;5397;p75">
              <a:extLst>
                <a:ext uri="{FF2B5EF4-FFF2-40B4-BE49-F238E27FC236}">
                  <a16:creationId xmlns:a16="http://schemas.microsoft.com/office/drawing/2014/main" id="{DB59EE60-9324-48DC-BAC8-A5087A7FB7D9}"/>
                </a:ext>
              </a:extLst>
            </p:cNvPr>
            <p:cNvGrpSpPr/>
            <p:nvPr/>
          </p:nvGrpSpPr>
          <p:grpSpPr>
            <a:xfrm>
              <a:off x="3597785" y="3274438"/>
              <a:ext cx="855610" cy="1122100"/>
              <a:chOff x="3597785" y="3274438"/>
              <a:chExt cx="855610" cy="1122100"/>
            </a:xfrm>
          </p:grpSpPr>
          <p:grpSp>
            <p:nvGrpSpPr>
              <p:cNvPr id="55" name="Google Shape;5398;p75">
                <a:extLst>
                  <a:ext uri="{FF2B5EF4-FFF2-40B4-BE49-F238E27FC236}">
                    <a16:creationId xmlns:a16="http://schemas.microsoft.com/office/drawing/2014/main" id="{A1F8AF38-E36D-48EE-898B-217247B69DF4}"/>
                  </a:ext>
                </a:extLst>
              </p:cNvPr>
              <p:cNvGrpSpPr/>
              <p:nvPr/>
            </p:nvGrpSpPr>
            <p:grpSpPr>
              <a:xfrm>
                <a:off x="3617857" y="3284717"/>
                <a:ext cx="826785" cy="1099165"/>
                <a:chOff x="3617857" y="3284717"/>
                <a:chExt cx="826785" cy="1099165"/>
              </a:xfrm>
            </p:grpSpPr>
            <p:sp>
              <p:nvSpPr>
                <p:cNvPr id="193" name="Google Shape;5399;p75">
                  <a:extLst>
                    <a:ext uri="{FF2B5EF4-FFF2-40B4-BE49-F238E27FC236}">
                      <a16:creationId xmlns:a16="http://schemas.microsoft.com/office/drawing/2014/main" id="{F470845E-5FC6-43C6-8C3D-4D98C65C5953}"/>
                    </a:ext>
                  </a:extLst>
                </p:cNvPr>
                <p:cNvSpPr/>
                <p:nvPr/>
              </p:nvSpPr>
              <p:spPr>
                <a:xfrm>
                  <a:off x="4155028" y="3869354"/>
                  <a:ext cx="289613" cy="514528"/>
                </a:xfrm>
                <a:custGeom>
                  <a:avLst/>
                  <a:gdLst/>
                  <a:ahLst/>
                  <a:cxnLst/>
                  <a:rect l="l" t="t" r="r" b="b"/>
                  <a:pathLst>
                    <a:path w="36823" h="65420" fill="none" extrusionOk="0">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5400;p75">
                  <a:extLst>
                    <a:ext uri="{FF2B5EF4-FFF2-40B4-BE49-F238E27FC236}">
                      <a16:creationId xmlns:a16="http://schemas.microsoft.com/office/drawing/2014/main" id="{29D3E366-2CF3-4C63-BB31-8D3D4FE76BCA}"/>
                    </a:ext>
                  </a:extLst>
                </p:cNvPr>
                <p:cNvSpPr/>
                <p:nvPr/>
              </p:nvSpPr>
              <p:spPr>
                <a:xfrm>
                  <a:off x="3617857" y="3284717"/>
                  <a:ext cx="662957" cy="685970"/>
                </a:xfrm>
                <a:custGeom>
                  <a:avLst/>
                  <a:gdLst/>
                  <a:ahLst/>
                  <a:cxnLst/>
                  <a:rect l="l" t="t" r="r" b="b"/>
                  <a:pathLst>
                    <a:path w="84292" h="87218" fill="none" extrusionOk="0">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5401;p75">
                  <a:extLst>
                    <a:ext uri="{FF2B5EF4-FFF2-40B4-BE49-F238E27FC236}">
                      <a16:creationId xmlns:a16="http://schemas.microsoft.com/office/drawing/2014/main" id="{ECF6B883-029E-418D-A96A-AB486A017F13}"/>
                    </a:ext>
                  </a:extLst>
                </p:cNvPr>
                <p:cNvSpPr/>
                <p:nvPr/>
              </p:nvSpPr>
              <p:spPr>
                <a:xfrm>
                  <a:off x="4230666" y="3943372"/>
                  <a:ext cx="15612" cy="77934"/>
                </a:xfrm>
                <a:custGeom>
                  <a:avLst/>
                  <a:gdLst/>
                  <a:ahLst/>
                  <a:cxnLst/>
                  <a:rect l="l" t="t" r="r" b="b"/>
                  <a:pathLst>
                    <a:path w="1985" h="9909" fill="none" extrusionOk="0">
                      <a:moveTo>
                        <a:pt x="1984" y="990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5402;p75">
                  <a:extLst>
                    <a:ext uri="{FF2B5EF4-FFF2-40B4-BE49-F238E27FC236}">
                      <a16:creationId xmlns:a16="http://schemas.microsoft.com/office/drawing/2014/main" id="{72AC697D-7B4E-4FA3-969E-0C3DA1BB7A1F}"/>
                    </a:ext>
                  </a:extLst>
                </p:cNvPr>
                <p:cNvSpPr/>
                <p:nvPr/>
              </p:nvSpPr>
              <p:spPr>
                <a:xfrm>
                  <a:off x="4230666" y="3902843"/>
                  <a:ext cx="138817" cy="116937"/>
                </a:xfrm>
                <a:custGeom>
                  <a:avLst/>
                  <a:gdLst/>
                  <a:ahLst/>
                  <a:cxnLst/>
                  <a:rect l="l" t="t" r="r" b="b"/>
                  <a:pathLst>
                    <a:path w="17650" h="14868" fill="none" extrusionOk="0">
                      <a:moveTo>
                        <a:pt x="11952" y="14868"/>
                      </a:moveTo>
                      <a:lnTo>
                        <a:pt x="0" y="4670"/>
                      </a:lnTo>
                      <a:lnTo>
                        <a:pt x="9702" y="1"/>
                      </a:lnTo>
                      <a:lnTo>
                        <a:pt x="17649" y="7489"/>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5403;p75">
                  <a:extLst>
                    <a:ext uri="{FF2B5EF4-FFF2-40B4-BE49-F238E27FC236}">
                      <a16:creationId xmlns:a16="http://schemas.microsoft.com/office/drawing/2014/main" id="{94EE51BE-0892-488F-8818-5654908188FB}"/>
                    </a:ext>
                  </a:extLst>
                </p:cNvPr>
                <p:cNvSpPr/>
                <p:nvPr/>
              </p:nvSpPr>
              <p:spPr>
                <a:xfrm>
                  <a:off x="4234473" y="3939573"/>
                  <a:ext cx="143953" cy="22171"/>
                </a:xfrm>
                <a:custGeom>
                  <a:avLst/>
                  <a:gdLst/>
                  <a:ahLst/>
                  <a:cxnLst/>
                  <a:rect l="l" t="t" r="r" b="b"/>
                  <a:pathLst>
                    <a:path w="18303" h="2819" fill="none" extrusionOk="0">
                      <a:moveTo>
                        <a:pt x="0" y="0"/>
                      </a:moveTo>
                      <a:lnTo>
                        <a:pt x="18303" y="2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5404;p75">
                  <a:extLst>
                    <a:ext uri="{FF2B5EF4-FFF2-40B4-BE49-F238E27FC236}">
                      <a16:creationId xmlns:a16="http://schemas.microsoft.com/office/drawing/2014/main" id="{9C9A7DDB-8E6B-4293-9CF3-1280A1CEE4B8}"/>
                    </a:ext>
                  </a:extLst>
                </p:cNvPr>
                <p:cNvSpPr/>
                <p:nvPr/>
              </p:nvSpPr>
              <p:spPr>
                <a:xfrm>
                  <a:off x="4300405" y="4023579"/>
                  <a:ext cx="24264" cy="112650"/>
                </a:xfrm>
                <a:custGeom>
                  <a:avLst/>
                  <a:gdLst/>
                  <a:ahLst/>
                  <a:cxnLst/>
                  <a:rect l="l" t="t" r="r" b="b"/>
                  <a:pathLst>
                    <a:path w="3085" h="14323" fill="none" extrusionOk="0">
                      <a:moveTo>
                        <a:pt x="0" y="14323"/>
                      </a:moveTo>
                      <a:lnTo>
                        <a:pt x="308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5405;p75">
                  <a:extLst>
                    <a:ext uri="{FF2B5EF4-FFF2-40B4-BE49-F238E27FC236}">
                      <a16:creationId xmlns:a16="http://schemas.microsoft.com/office/drawing/2014/main" id="{3114898C-FBFF-4C2F-9CDC-7BE502E2A1BE}"/>
                    </a:ext>
                  </a:extLst>
                </p:cNvPr>
                <p:cNvSpPr/>
                <p:nvPr/>
              </p:nvSpPr>
              <p:spPr>
                <a:xfrm>
                  <a:off x="4324661" y="4019772"/>
                  <a:ext cx="40544" cy="140154"/>
                </a:xfrm>
                <a:custGeom>
                  <a:avLst/>
                  <a:gdLst/>
                  <a:ahLst/>
                  <a:cxnLst/>
                  <a:rect l="l" t="t" r="r" b="b"/>
                  <a:pathLst>
                    <a:path w="5155" h="17820" fill="none" extrusionOk="0">
                      <a:moveTo>
                        <a:pt x="1" y="1"/>
                      </a:moveTo>
                      <a:lnTo>
                        <a:pt x="5154" y="17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5406;p75">
                  <a:extLst>
                    <a:ext uri="{FF2B5EF4-FFF2-40B4-BE49-F238E27FC236}">
                      <a16:creationId xmlns:a16="http://schemas.microsoft.com/office/drawing/2014/main" id="{821185BB-E206-4BD1-80C2-C392DEDBCD94}"/>
                    </a:ext>
                  </a:extLst>
                </p:cNvPr>
                <p:cNvSpPr/>
                <p:nvPr/>
              </p:nvSpPr>
              <p:spPr>
                <a:xfrm>
                  <a:off x="4324661" y="4019772"/>
                  <a:ext cx="104282" cy="52522"/>
                </a:xfrm>
                <a:custGeom>
                  <a:avLst/>
                  <a:gdLst/>
                  <a:ahLst/>
                  <a:cxnLst/>
                  <a:rect l="l" t="t" r="r" b="b"/>
                  <a:pathLst>
                    <a:path w="13259" h="6678" fill="none" extrusionOk="0">
                      <a:moveTo>
                        <a:pt x="1" y="1"/>
                      </a:moveTo>
                      <a:lnTo>
                        <a:pt x="13259" y="667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5407;p75">
                  <a:extLst>
                    <a:ext uri="{FF2B5EF4-FFF2-40B4-BE49-F238E27FC236}">
                      <a16:creationId xmlns:a16="http://schemas.microsoft.com/office/drawing/2014/main" id="{C59A1A71-91BA-4C4F-9904-CE8CC2385660}"/>
                    </a:ext>
                  </a:extLst>
                </p:cNvPr>
                <p:cNvSpPr/>
                <p:nvPr/>
              </p:nvSpPr>
              <p:spPr>
                <a:xfrm>
                  <a:off x="4328467" y="3989901"/>
                  <a:ext cx="113421" cy="29879"/>
                </a:xfrm>
                <a:custGeom>
                  <a:avLst/>
                  <a:gdLst/>
                  <a:ahLst/>
                  <a:cxnLst/>
                  <a:rect l="l" t="t" r="r" b="b"/>
                  <a:pathLst>
                    <a:path w="14421" h="3799" fill="none" extrusionOk="0">
                      <a:moveTo>
                        <a:pt x="14420" y="0"/>
                      </a:moveTo>
                      <a:lnTo>
                        <a:pt x="1" y="379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5408;p75">
                  <a:extLst>
                    <a:ext uri="{FF2B5EF4-FFF2-40B4-BE49-F238E27FC236}">
                      <a16:creationId xmlns:a16="http://schemas.microsoft.com/office/drawing/2014/main" id="{F05A4920-5A7C-4C06-BFB3-64018EA125FA}"/>
                    </a:ext>
                  </a:extLst>
                </p:cNvPr>
                <p:cNvSpPr/>
                <p:nvPr/>
              </p:nvSpPr>
              <p:spPr>
                <a:xfrm>
                  <a:off x="4224193" y="4019772"/>
                  <a:ext cx="23886" cy="76975"/>
                </a:xfrm>
                <a:custGeom>
                  <a:avLst/>
                  <a:gdLst/>
                  <a:ahLst/>
                  <a:cxnLst/>
                  <a:rect l="l" t="t" r="r" b="b"/>
                  <a:pathLst>
                    <a:path w="3037" h="9787" fill="none" extrusionOk="0">
                      <a:moveTo>
                        <a:pt x="1" y="9787"/>
                      </a:moveTo>
                      <a:lnTo>
                        <a:pt x="303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5409;p75">
                  <a:extLst>
                    <a:ext uri="{FF2B5EF4-FFF2-40B4-BE49-F238E27FC236}">
                      <a16:creationId xmlns:a16="http://schemas.microsoft.com/office/drawing/2014/main" id="{B3FCC3C8-4DC2-486A-92C4-969871E3464B}"/>
                    </a:ext>
                  </a:extLst>
                </p:cNvPr>
                <p:cNvSpPr/>
                <p:nvPr/>
              </p:nvSpPr>
              <p:spPr>
                <a:xfrm>
                  <a:off x="4248071" y="4019772"/>
                  <a:ext cx="52342" cy="116457"/>
                </a:xfrm>
                <a:custGeom>
                  <a:avLst/>
                  <a:gdLst/>
                  <a:ahLst/>
                  <a:cxnLst/>
                  <a:rect l="l" t="t" r="r" b="b"/>
                  <a:pathLst>
                    <a:path w="6655" h="14807" fill="none" extrusionOk="0">
                      <a:moveTo>
                        <a:pt x="1" y="1"/>
                      </a:moveTo>
                      <a:lnTo>
                        <a:pt x="6654" y="1480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5410;p75">
                  <a:extLst>
                    <a:ext uri="{FF2B5EF4-FFF2-40B4-BE49-F238E27FC236}">
                      <a16:creationId xmlns:a16="http://schemas.microsoft.com/office/drawing/2014/main" id="{BEC8985B-D87C-4AEC-85CA-08433901BA6C}"/>
                    </a:ext>
                  </a:extLst>
                </p:cNvPr>
                <p:cNvSpPr/>
                <p:nvPr/>
              </p:nvSpPr>
              <p:spPr>
                <a:xfrm>
                  <a:off x="4300405" y="4138982"/>
                  <a:ext cx="6567" cy="119029"/>
                </a:xfrm>
                <a:custGeom>
                  <a:avLst/>
                  <a:gdLst/>
                  <a:ahLst/>
                  <a:cxnLst/>
                  <a:rect l="l" t="t" r="r" b="b"/>
                  <a:pathLst>
                    <a:path w="835" h="15134" fill="none" extrusionOk="0">
                      <a:moveTo>
                        <a:pt x="0" y="1"/>
                      </a:moveTo>
                      <a:lnTo>
                        <a:pt x="835" y="151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5411;p75">
                  <a:extLst>
                    <a:ext uri="{FF2B5EF4-FFF2-40B4-BE49-F238E27FC236}">
                      <a16:creationId xmlns:a16="http://schemas.microsoft.com/office/drawing/2014/main" id="{4AE64E49-5AB7-41DF-BCB1-A86D057039A2}"/>
                    </a:ext>
                  </a:extLst>
                </p:cNvPr>
                <p:cNvSpPr/>
                <p:nvPr/>
              </p:nvSpPr>
              <p:spPr>
                <a:xfrm>
                  <a:off x="4219726" y="4200164"/>
                  <a:ext cx="85343" cy="60513"/>
                </a:xfrm>
                <a:custGeom>
                  <a:avLst/>
                  <a:gdLst/>
                  <a:ahLst/>
                  <a:cxnLst/>
                  <a:rect l="l" t="t" r="r" b="b"/>
                  <a:pathLst>
                    <a:path w="10851" h="7694" fill="none" extrusionOk="0">
                      <a:moveTo>
                        <a:pt x="0" y="0"/>
                      </a:moveTo>
                      <a:lnTo>
                        <a:pt x="10851" y="76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5412;p75">
                  <a:extLst>
                    <a:ext uri="{FF2B5EF4-FFF2-40B4-BE49-F238E27FC236}">
                      <a16:creationId xmlns:a16="http://schemas.microsoft.com/office/drawing/2014/main" id="{3F9E63D2-B674-48C9-8D49-09171E1131BC}"/>
                    </a:ext>
                  </a:extLst>
                </p:cNvPr>
                <p:cNvSpPr/>
                <p:nvPr/>
              </p:nvSpPr>
              <p:spPr>
                <a:xfrm>
                  <a:off x="4223430" y="4137275"/>
                  <a:ext cx="81930" cy="15132"/>
                </a:xfrm>
                <a:custGeom>
                  <a:avLst/>
                  <a:gdLst/>
                  <a:ahLst/>
                  <a:cxnLst/>
                  <a:rect l="l" t="t" r="r" b="b"/>
                  <a:pathLst>
                    <a:path w="10417" h="1924" fill="none" extrusionOk="0">
                      <a:moveTo>
                        <a:pt x="1" y="1923"/>
                      </a:moveTo>
                      <a:lnTo>
                        <a:pt x="1041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5413;p75">
                  <a:extLst>
                    <a:ext uri="{FF2B5EF4-FFF2-40B4-BE49-F238E27FC236}">
                      <a16:creationId xmlns:a16="http://schemas.microsoft.com/office/drawing/2014/main" id="{69506276-C22B-4700-874D-B61822A5AA40}"/>
                    </a:ext>
                  </a:extLst>
                </p:cNvPr>
                <p:cNvSpPr/>
                <p:nvPr/>
              </p:nvSpPr>
              <p:spPr>
                <a:xfrm>
                  <a:off x="4303638" y="4138982"/>
                  <a:ext cx="59947" cy="23894"/>
                </a:xfrm>
                <a:custGeom>
                  <a:avLst/>
                  <a:gdLst/>
                  <a:ahLst/>
                  <a:cxnLst/>
                  <a:rect l="l" t="t" r="r" b="b"/>
                  <a:pathLst>
                    <a:path w="7622" h="3038" fill="none" extrusionOk="0">
                      <a:moveTo>
                        <a:pt x="7621" y="3037"/>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5414;p75">
                  <a:extLst>
                    <a:ext uri="{FF2B5EF4-FFF2-40B4-BE49-F238E27FC236}">
                      <a16:creationId xmlns:a16="http://schemas.microsoft.com/office/drawing/2014/main" id="{D6896165-32CB-4505-AF76-953D8CD22509}"/>
                    </a:ext>
                  </a:extLst>
                </p:cNvPr>
                <p:cNvSpPr/>
                <p:nvPr/>
              </p:nvSpPr>
              <p:spPr>
                <a:xfrm>
                  <a:off x="4201644" y="4267237"/>
                  <a:ext cx="39970" cy="77164"/>
                </a:xfrm>
                <a:custGeom>
                  <a:avLst/>
                  <a:gdLst/>
                  <a:ahLst/>
                  <a:cxnLst/>
                  <a:rect l="l" t="t" r="r" b="b"/>
                  <a:pathLst>
                    <a:path w="5082" h="9811" fill="none" extrusionOk="0">
                      <a:moveTo>
                        <a:pt x="1" y="0"/>
                      </a:moveTo>
                      <a:lnTo>
                        <a:pt x="5081" y="981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5415;p75">
                  <a:extLst>
                    <a:ext uri="{FF2B5EF4-FFF2-40B4-BE49-F238E27FC236}">
                      <a16:creationId xmlns:a16="http://schemas.microsoft.com/office/drawing/2014/main" id="{405EBE8E-3178-46D4-9F26-CD916E887CCA}"/>
                    </a:ext>
                  </a:extLst>
                </p:cNvPr>
                <p:cNvSpPr/>
                <p:nvPr/>
              </p:nvSpPr>
              <p:spPr>
                <a:xfrm>
                  <a:off x="4203831" y="4258003"/>
                  <a:ext cx="103142" cy="9241"/>
                </a:xfrm>
                <a:custGeom>
                  <a:avLst/>
                  <a:gdLst/>
                  <a:ahLst/>
                  <a:cxnLst/>
                  <a:rect l="l" t="t" r="r" b="b"/>
                  <a:pathLst>
                    <a:path w="13114" h="1175" fill="none" extrusionOk="0">
                      <a:moveTo>
                        <a:pt x="1" y="1174"/>
                      </a:moveTo>
                      <a:lnTo>
                        <a:pt x="1311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5416;p75">
                  <a:extLst>
                    <a:ext uri="{FF2B5EF4-FFF2-40B4-BE49-F238E27FC236}">
                      <a16:creationId xmlns:a16="http://schemas.microsoft.com/office/drawing/2014/main" id="{1C8C41C0-14F5-4EF2-86E5-8526F004EE0A}"/>
                    </a:ext>
                  </a:extLst>
                </p:cNvPr>
                <p:cNvSpPr/>
                <p:nvPr/>
              </p:nvSpPr>
              <p:spPr>
                <a:xfrm>
                  <a:off x="4179001" y="3943372"/>
                  <a:ext cx="51673" cy="104951"/>
                </a:xfrm>
                <a:custGeom>
                  <a:avLst/>
                  <a:gdLst/>
                  <a:ahLst/>
                  <a:cxnLst/>
                  <a:rect l="l" t="t" r="r" b="b"/>
                  <a:pathLst>
                    <a:path w="6570" h="13344" fill="none" extrusionOk="0">
                      <a:moveTo>
                        <a:pt x="1" y="13344"/>
                      </a:moveTo>
                      <a:lnTo>
                        <a:pt x="6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5417;p75">
                  <a:extLst>
                    <a:ext uri="{FF2B5EF4-FFF2-40B4-BE49-F238E27FC236}">
                      <a16:creationId xmlns:a16="http://schemas.microsoft.com/office/drawing/2014/main" id="{5B685F7D-C0B5-4A87-9F8D-D3D53EDA08F2}"/>
                    </a:ext>
                  </a:extLst>
                </p:cNvPr>
                <p:cNvSpPr/>
                <p:nvPr/>
              </p:nvSpPr>
              <p:spPr>
                <a:xfrm>
                  <a:off x="4248071" y="4019772"/>
                  <a:ext cx="76597" cy="8"/>
                </a:xfrm>
                <a:custGeom>
                  <a:avLst/>
                  <a:gdLst/>
                  <a:ahLst/>
                  <a:cxnLst/>
                  <a:rect l="l" t="t" r="r" b="b"/>
                  <a:pathLst>
                    <a:path w="9739" h="1" fill="none" extrusionOk="0">
                      <a:moveTo>
                        <a:pt x="1" y="1"/>
                      </a:moveTo>
                      <a:lnTo>
                        <a:pt x="97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5418;p75">
                  <a:extLst>
                    <a:ext uri="{FF2B5EF4-FFF2-40B4-BE49-F238E27FC236}">
                      <a16:creationId xmlns:a16="http://schemas.microsoft.com/office/drawing/2014/main" id="{5D2A31B9-DB5E-467E-8840-0BBA6B354598}"/>
                    </a:ext>
                  </a:extLst>
                </p:cNvPr>
                <p:cNvSpPr/>
                <p:nvPr/>
              </p:nvSpPr>
              <p:spPr>
                <a:xfrm>
                  <a:off x="4219529" y="4138982"/>
                  <a:ext cx="84116" cy="63282"/>
                </a:xfrm>
                <a:custGeom>
                  <a:avLst/>
                  <a:gdLst/>
                  <a:ahLst/>
                  <a:cxnLst/>
                  <a:rect l="l" t="t" r="r" b="b"/>
                  <a:pathLst>
                    <a:path w="10695" h="8046" fill="none" extrusionOk="0">
                      <a:moveTo>
                        <a:pt x="1" y="8045"/>
                      </a:moveTo>
                      <a:lnTo>
                        <a:pt x="1069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5419;p75">
                  <a:extLst>
                    <a:ext uri="{FF2B5EF4-FFF2-40B4-BE49-F238E27FC236}">
                      <a16:creationId xmlns:a16="http://schemas.microsoft.com/office/drawing/2014/main" id="{94914724-3FCA-4528-A621-4DC5832CFDC7}"/>
                    </a:ext>
                  </a:extLst>
                </p:cNvPr>
                <p:cNvSpPr/>
                <p:nvPr/>
              </p:nvSpPr>
              <p:spPr>
                <a:xfrm>
                  <a:off x="3654964" y="3289853"/>
                  <a:ext cx="46820" cy="63848"/>
                </a:xfrm>
                <a:custGeom>
                  <a:avLst/>
                  <a:gdLst/>
                  <a:ahLst/>
                  <a:cxnLst/>
                  <a:rect l="l" t="t" r="r" b="b"/>
                  <a:pathLst>
                    <a:path w="5953" h="8118" fill="none" extrusionOk="0">
                      <a:moveTo>
                        <a:pt x="1" y="0"/>
                      </a:moveTo>
                      <a:lnTo>
                        <a:pt x="5952" y="811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5420;p75">
                  <a:extLst>
                    <a:ext uri="{FF2B5EF4-FFF2-40B4-BE49-F238E27FC236}">
                      <a16:creationId xmlns:a16="http://schemas.microsoft.com/office/drawing/2014/main" id="{6095CCE7-20AB-432A-A098-5E4EF625C6B3}"/>
                    </a:ext>
                  </a:extLst>
                </p:cNvPr>
                <p:cNvSpPr/>
                <p:nvPr/>
              </p:nvSpPr>
              <p:spPr>
                <a:xfrm>
                  <a:off x="3619760" y="3353693"/>
                  <a:ext cx="85736" cy="36730"/>
                </a:xfrm>
                <a:custGeom>
                  <a:avLst/>
                  <a:gdLst/>
                  <a:ahLst/>
                  <a:cxnLst/>
                  <a:rect l="l" t="t" r="r" b="b"/>
                  <a:pathLst>
                    <a:path w="10901" h="4670" fill="none" extrusionOk="0">
                      <a:moveTo>
                        <a:pt x="1" y="4670"/>
                      </a:moveTo>
                      <a:lnTo>
                        <a:pt x="10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5421;p75">
                  <a:extLst>
                    <a:ext uri="{FF2B5EF4-FFF2-40B4-BE49-F238E27FC236}">
                      <a16:creationId xmlns:a16="http://schemas.microsoft.com/office/drawing/2014/main" id="{37167C25-6283-461E-AD04-D74B4A267016}"/>
                    </a:ext>
                  </a:extLst>
                </p:cNvPr>
                <p:cNvSpPr/>
                <p:nvPr/>
              </p:nvSpPr>
              <p:spPr>
                <a:xfrm>
                  <a:off x="3703011" y="3354739"/>
                  <a:ext cx="70415" cy="79350"/>
                </a:xfrm>
                <a:custGeom>
                  <a:avLst/>
                  <a:gdLst/>
                  <a:ahLst/>
                  <a:cxnLst/>
                  <a:rect l="l" t="t" r="r" b="b"/>
                  <a:pathLst>
                    <a:path w="8953" h="10089" fill="none" extrusionOk="0">
                      <a:moveTo>
                        <a:pt x="1" y="0"/>
                      </a:moveTo>
                      <a:lnTo>
                        <a:pt x="8952"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5422;p75">
                  <a:extLst>
                    <a:ext uri="{FF2B5EF4-FFF2-40B4-BE49-F238E27FC236}">
                      <a16:creationId xmlns:a16="http://schemas.microsoft.com/office/drawing/2014/main" id="{4A6BBC86-869E-4DFA-A886-0B2910705087}"/>
                    </a:ext>
                  </a:extLst>
                </p:cNvPr>
                <p:cNvSpPr/>
                <p:nvPr/>
              </p:nvSpPr>
              <p:spPr>
                <a:xfrm>
                  <a:off x="3779884" y="3366443"/>
                  <a:ext cx="34449" cy="67647"/>
                </a:xfrm>
                <a:custGeom>
                  <a:avLst/>
                  <a:gdLst/>
                  <a:ahLst/>
                  <a:cxnLst/>
                  <a:rect l="l" t="t" r="r" b="b"/>
                  <a:pathLst>
                    <a:path w="4380" h="8601" fill="none" extrusionOk="0">
                      <a:moveTo>
                        <a:pt x="1" y="8601"/>
                      </a:moveTo>
                      <a:lnTo>
                        <a:pt x="438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5423;p75">
                  <a:extLst>
                    <a:ext uri="{FF2B5EF4-FFF2-40B4-BE49-F238E27FC236}">
                      <a16:creationId xmlns:a16="http://schemas.microsoft.com/office/drawing/2014/main" id="{86224C5D-5831-4B2C-AE81-8D3E92E57586}"/>
                    </a:ext>
                  </a:extLst>
                </p:cNvPr>
                <p:cNvSpPr/>
                <p:nvPr/>
              </p:nvSpPr>
              <p:spPr>
                <a:xfrm>
                  <a:off x="3701776" y="3353693"/>
                  <a:ext cx="116363" cy="12757"/>
                </a:xfrm>
                <a:custGeom>
                  <a:avLst/>
                  <a:gdLst/>
                  <a:ahLst/>
                  <a:cxnLst/>
                  <a:rect l="l" t="t" r="r" b="b"/>
                  <a:pathLst>
                    <a:path w="14795" h="1622" fill="none" extrusionOk="0">
                      <a:moveTo>
                        <a:pt x="14795" y="1621"/>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5424;p75">
                  <a:extLst>
                    <a:ext uri="{FF2B5EF4-FFF2-40B4-BE49-F238E27FC236}">
                      <a16:creationId xmlns:a16="http://schemas.microsoft.com/office/drawing/2014/main" id="{E51F60BE-E686-40EE-BE28-A6A54D675315}"/>
                    </a:ext>
                  </a:extLst>
                </p:cNvPr>
                <p:cNvSpPr/>
                <p:nvPr/>
              </p:nvSpPr>
              <p:spPr>
                <a:xfrm>
                  <a:off x="3701776" y="3313063"/>
                  <a:ext cx="227204" cy="40638"/>
                </a:xfrm>
                <a:custGeom>
                  <a:avLst/>
                  <a:gdLst/>
                  <a:ahLst/>
                  <a:cxnLst/>
                  <a:rect l="l" t="t" r="r" b="b"/>
                  <a:pathLst>
                    <a:path w="28888" h="5167" fill="none" extrusionOk="0">
                      <a:moveTo>
                        <a:pt x="28887" y="1"/>
                      </a:moveTo>
                      <a:lnTo>
                        <a:pt x="0" y="51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5425;p75">
                  <a:extLst>
                    <a:ext uri="{FF2B5EF4-FFF2-40B4-BE49-F238E27FC236}">
                      <a16:creationId xmlns:a16="http://schemas.microsoft.com/office/drawing/2014/main" id="{9C10948A-B894-4313-B171-3DF292F6EF86}"/>
                    </a:ext>
                  </a:extLst>
                </p:cNvPr>
                <p:cNvSpPr/>
                <p:nvPr/>
              </p:nvSpPr>
              <p:spPr>
                <a:xfrm>
                  <a:off x="3888633" y="3313063"/>
                  <a:ext cx="40347" cy="114467"/>
                </a:xfrm>
                <a:custGeom>
                  <a:avLst/>
                  <a:gdLst/>
                  <a:ahLst/>
                  <a:cxnLst/>
                  <a:rect l="l" t="t" r="r" b="b"/>
                  <a:pathLst>
                    <a:path w="5130" h="14554" fill="none" extrusionOk="0">
                      <a:moveTo>
                        <a:pt x="5129" y="1"/>
                      </a:moveTo>
                      <a:lnTo>
                        <a:pt x="0" y="14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5426;p75">
                  <a:extLst>
                    <a:ext uri="{FF2B5EF4-FFF2-40B4-BE49-F238E27FC236}">
                      <a16:creationId xmlns:a16="http://schemas.microsoft.com/office/drawing/2014/main" id="{BAA785BD-4F27-422D-AB7D-F255FE4C879B}"/>
                    </a:ext>
                  </a:extLst>
                </p:cNvPr>
                <p:cNvSpPr/>
                <p:nvPr/>
              </p:nvSpPr>
              <p:spPr>
                <a:xfrm>
                  <a:off x="3814325" y="3366443"/>
                  <a:ext cx="74316" cy="61087"/>
                </a:xfrm>
                <a:custGeom>
                  <a:avLst/>
                  <a:gdLst/>
                  <a:ahLst/>
                  <a:cxnLst/>
                  <a:rect l="l" t="t" r="r" b="b"/>
                  <a:pathLst>
                    <a:path w="9449" h="7767" fill="none" extrusionOk="0">
                      <a:moveTo>
                        <a:pt x="1" y="0"/>
                      </a:moveTo>
                      <a:lnTo>
                        <a:pt x="9448" y="77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5427;p75">
                  <a:extLst>
                    <a:ext uri="{FF2B5EF4-FFF2-40B4-BE49-F238E27FC236}">
                      <a16:creationId xmlns:a16="http://schemas.microsoft.com/office/drawing/2014/main" id="{6DAD7E60-C4D6-4175-BDF3-D5C8670B0575}"/>
                    </a:ext>
                  </a:extLst>
                </p:cNvPr>
                <p:cNvSpPr/>
                <p:nvPr/>
              </p:nvSpPr>
              <p:spPr>
                <a:xfrm>
                  <a:off x="3838399" y="3427522"/>
                  <a:ext cx="50242" cy="67749"/>
                </a:xfrm>
                <a:custGeom>
                  <a:avLst/>
                  <a:gdLst/>
                  <a:ahLst/>
                  <a:cxnLst/>
                  <a:rect l="l" t="t" r="r" b="b"/>
                  <a:pathLst>
                    <a:path w="6388" h="8614" fill="none" extrusionOk="0">
                      <a:moveTo>
                        <a:pt x="0" y="8613"/>
                      </a:moveTo>
                      <a:lnTo>
                        <a:pt x="638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5428;p75">
                  <a:extLst>
                    <a:ext uri="{FF2B5EF4-FFF2-40B4-BE49-F238E27FC236}">
                      <a16:creationId xmlns:a16="http://schemas.microsoft.com/office/drawing/2014/main" id="{754DEB1A-B8CE-4473-8F13-66342276C838}"/>
                    </a:ext>
                  </a:extLst>
                </p:cNvPr>
                <p:cNvSpPr/>
                <p:nvPr/>
              </p:nvSpPr>
              <p:spPr>
                <a:xfrm>
                  <a:off x="3814325" y="3313063"/>
                  <a:ext cx="114656" cy="53388"/>
                </a:xfrm>
                <a:custGeom>
                  <a:avLst/>
                  <a:gdLst/>
                  <a:ahLst/>
                  <a:cxnLst/>
                  <a:rect l="l" t="t" r="r" b="b"/>
                  <a:pathLst>
                    <a:path w="14578" h="6788" fill="none" extrusionOk="0">
                      <a:moveTo>
                        <a:pt x="1" y="6787"/>
                      </a:moveTo>
                      <a:lnTo>
                        <a:pt x="1457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5429;p75">
                  <a:extLst>
                    <a:ext uri="{FF2B5EF4-FFF2-40B4-BE49-F238E27FC236}">
                      <a16:creationId xmlns:a16="http://schemas.microsoft.com/office/drawing/2014/main" id="{1367A2DF-18A5-4FD2-88C1-C22F6F1293B8}"/>
                    </a:ext>
                  </a:extLst>
                </p:cNvPr>
                <p:cNvSpPr/>
                <p:nvPr/>
              </p:nvSpPr>
              <p:spPr>
                <a:xfrm>
                  <a:off x="3888633" y="3427522"/>
                  <a:ext cx="55377" cy="76212"/>
                </a:xfrm>
                <a:custGeom>
                  <a:avLst/>
                  <a:gdLst/>
                  <a:ahLst/>
                  <a:cxnLst/>
                  <a:rect l="l" t="t" r="r" b="b"/>
                  <a:pathLst>
                    <a:path w="7041" h="9690" fill="none" extrusionOk="0">
                      <a:moveTo>
                        <a:pt x="0" y="0"/>
                      </a:moveTo>
                      <a:lnTo>
                        <a:pt x="7041" y="9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5430;p75">
                  <a:extLst>
                    <a:ext uri="{FF2B5EF4-FFF2-40B4-BE49-F238E27FC236}">
                      <a16:creationId xmlns:a16="http://schemas.microsoft.com/office/drawing/2014/main" id="{FAC2A408-4B2C-4207-A617-C4856CC80E7F}"/>
                    </a:ext>
                  </a:extLst>
                </p:cNvPr>
                <p:cNvSpPr/>
                <p:nvPr/>
              </p:nvSpPr>
              <p:spPr>
                <a:xfrm>
                  <a:off x="3944003" y="3406208"/>
                  <a:ext cx="40631" cy="97526"/>
                </a:xfrm>
                <a:custGeom>
                  <a:avLst/>
                  <a:gdLst/>
                  <a:ahLst/>
                  <a:cxnLst/>
                  <a:rect l="l" t="t" r="r" b="b"/>
                  <a:pathLst>
                    <a:path w="5166" h="12400" fill="none" extrusionOk="0">
                      <a:moveTo>
                        <a:pt x="1" y="12400"/>
                      </a:moveTo>
                      <a:lnTo>
                        <a:pt x="516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5431;p75">
                  <a:extLst>
                    <a:ext uri="{FF2B5EF4-FFF2-40B4-BE49-F238E27FC236}">
                      <a16:creationId xmlns:a16="http://schemas.microsoft.com/office/drawing/2014/main" id="{F7073FA9-C911-4FF1-8B0D-AEF4C027F1F9}"/>
                    </a:ext>
                  </a:extLst>
                </p:cNvPr>
                <p:cNvSpPr/>
                <p:nvPr/>
              </p:nvSpPr>
              <p:spPr>
                <a:xfrm>
                  <a:off x="3984625" y="3357500"/>
                  <a:ext cx="55291" cy="48716"/>
                </a:xfrm>
                <a:custGeom>
                  <a:avLst/>
                  <a:gdLst/>
                  <a:ahLst/>
                  <a:cxnLst/>
                  <a:rect l="l" t="t" r="r" b="b"/>
                  <a:pathLst>
                    <a:path w="7030" h="6194" fill="none" extrusionOk="0">
                      <a:moveTo>
                        <a:pt x="1" y="6194"/>
                      </a:moveTo>
                      <a:lnTo>
                        <a:pt x="702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5432;p75">
                  <a:extLst>
                    <a:ext uri="{FF2B5EF4-FFF2-40B4-BE49-F238E27FC236}">
                      <a16:creationId xmlns:a16="http://schemas.microsoft.com/office/drawing/2014/main" id="{57F37E00-9523-4561-AB31-F1412851281A}"/>
                    </a:ext>
                  </a:extLst>
                </p:cNvPr>
                <p:cNvSpPr/>
                <p:nvPr/>
              </p:nvSpPr>
              <p:spPr>
                <a:xfrm>
                  <a:off x="3888633" y="3406208"/>
                  <a:ext cx="96000" cy="21322"/>
                </a:xfrm>
                <a:custGeom>
                  <a:avLst/>
                  <a:gdLst/>
                  <a:ahLst/>
                  <a:cxnLst/>
                  <a:rect l="l" t="t" r="r" b="b"/>
                  <a:pathLst>
                    <a:path w="12206" h="2711" fill="none" extrusionOk="0">
                      <a:moveTo>
                        <a:pt x="0" y="2710"/>
                      </a:moveTo>
                      <a:lnTo>
                        <a:pt x="122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5433;p75">
                  <a:extLst>
                    <a:ext uri="{FF2B5EF4-FFF2-40B4-BE49-F238E27FC236}">
                      <a16:creationId xmlns:a16="http://schemas.microsoft.com/office/drawing/2014/main" id="{42124C22-7A76-4D52-B452-195CDED0D7A1}"/>
                    </a:ext>
                  </a:extLst>
                </p:cNvPr>
                <p:cNvSpPr/>
                <p:nvPr/>
              </p:nvSpPr>
              <p:spPr>
                <a:xfrm>
                  <a:off x="3984625" y="3406208"/>
                  <a:ext cx="42251" cy="136348"/>
                </a:xfrm>
                <a:custGeom>
                  <a:avLst/>
                  <a:gdLst/>
                  <a:ahLst/>
                  <a:cxnLst/>
                  <a:rect l="l" t="t" r="r" b="b"/>
                  <a:pathLst>
                    <a:path w="5372" h="17336" fill="none" extrusionOk="0">
                      <a:moveTo>
                        <a:pt x="1" y="1"/>
                      </a:moveTo>
                      <a:lnTo>
                        <a:pt x="5372" y="17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5434;p75">
                  <a:extLst>
                    <a:ext uri="{FF2B5EF4-FFF2-40B4-BE49-F238E27FC236}">
                      <a16:creationId xmlns:a16="http://schemas.microsoft.com/office/drawing/2014/main" id="{3E570A56-2FD6-4764-B4FF-C5B0FD836CCE}"/>
                    </a:ext>
                  </a:extLst>
                </p:cNvPr>
                <p:cNvSpPr/>
                <p:nvPr/>
              </p:nvSpPr>
              <p:spPr>
                <a:xfrm>
                  <a:off x="4026868" y="3427522"/>
                  <a:ext cx="35597" cy="115033"/>
                </a:xfrm>
                <a:custGeom>
                  <a:avLst/>
                  <a:gdLst/>
                  <a:ahLst/>
                  <a:cxnLst/>
                  <a:rect l="l" t="t" r="r" b="b"/>
                  <a:pathLst>
                    <a:path w="4526" h="14626" fill="none" extrusionOk="0">
                      <a:moveTo>
                        <a:pt x="1" y="14625"/>
                      </a:moveTo>
                      <a:lnTo>
                        <a:pt x="452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5435;p75">
                  <a:extLst>
                    <a:ext uri="{FF2B5EF4-FFF2-40B4-BE49-F238E27FC236}">
                      <a16:creationId xmlns:a16="http://schemas.microsoft.com/office/drawing/2014/main" id="{DDBFCDA1-79AB-4FE0-B3A5-609231C1FE29}"/>
                    </a:ext>
                  </a:extLst>
                </p:cNvPr>
                <p:cNvSpPr/>
                <p:nvPr/>
              </p:nvSpPr>
              <p:spPr>
                <a:xfrm>
                  <a:off x="3876261" y="3542548"/>
                  <a:ext cx="150615" cy="52051"/>
                </a:xfrm>
                <a:custGeom>
                  <a:avLst/>
                  <a:gdLst/>
                  <a:ahLst/>
                  <a:cxnLst/>
                  <a:rect l="l" t="t" r="r" b="b"/>
                  <a:pathLst>
                    <a:path w="19150" h="6618" fill="none" extrusionOk="0">
                      <a:moveTo>
                        <a:pt x="1" y="6617"/>
                      </a:moveTo>
                      <a:lnTo>
                        <a:pt x="1915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5436;p75">
                  <a:extLst>
                    <a:ext uri="{FF2B5EF4-FFF2-40B4-BE49-F238E27FC236}">
                      <a16:creationId xmlns:a16="http://schemas.microsoft.com/office/drawing/2014/main" id="{5DD51EEB-7DA6-4FB9-8EF7-F79C8ED49877}"/>
                    </a:ext>
                  </a:extLst>
                </p:cNvPr>
                <p:cNvSpPr/>
                <p:nvPr/>
              </p:nvSpPr>
              <p:spPr>
                <a:xfrm>
                  <a:off x="4006702" y="3542548"/>
                  <a:ext cx="20174" cy="99044"/>
                </a:xfrm>
                <a:custGeom>
                  <a:avLst/>
                  <a:gdLst/>
                  <a:ahLst/>
                  <a:cxnLst/>
                  <a:rect l="l" t="t" r="r" b="b"/>
                  <a:pathLst>
                    <a:path w="2565" h="12593" fill="none" extrusionOk="0">
                      <a:moveTo>
                        <a:pt x="2565" y="0"/>
                      </a:moveTo>
                      <a:lnTo>
                        <a:pt x="0" y="1259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5437;p75">
                  <a:extLst>
                    <a:ext uri="{FF2B5EF4-FFF2-40B4-BE49-F238E27FC236}">
                      <a16:creationId xmlns:a16="http://schemas.microsoft.com/office/drawing/2014/main" id="{079E019D-F8DC-4C66-A1BE-F4F8ECF4B45A}"/>
                    </a:ext>
                  </a:extLst>
                </p:cNvPr>
                <p:cNvSpPr/>
                <p:nvPr/>
              </p:nvSpPr>
              <p:spPr>
                <a:xfrm>
                  <a:off x="3912700" y="3641584"/>
                  <a:ext cx="97817" cy="41779"/>
                </a:xfrm>
                <a:custGeom>
                  <a:avLst/>
                  <a:gdLst/>
                  <a:ahLst/>
                  <a:cxnLst/>
                  <a:rect l="l" t="t" r="r" b="b"/>
                  <a:pathLst>
                    <a:path w="12437" h="5312" fill="none" extrusionOk="0">
                      <a:moveTo>
                        <a:pt x="1" y="5311"/>
                      </a:moveTo>
                      <a:lnTo>
                        <a:pt x="1243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5438;p75">
                  <a:extLst>
                    <a:ext uri="{FF2B5EF4-FFF2-40B4-BE49-F238E27FC236}">
                      <a16:creationId xmlns:a16="http://schemas.microsoft.com/office/drawing/2014/main" id="{78AB62D7-1640-4757-A699-BB2B36FE3440}"/>
                    </a:ext>
                  </a:extLst>
                </p:cNvPr>
                <p:cNvSpPr/>
                <p:nvPr/>
              </p:nvSpPr>
              <p:spPr>
                <a:xfrm>
                  <a:off x="3875601" y="3503726"/>
                  <a:ext cx="68410" cy="89158"/>
                </a:xfrm>
                <a:custGeom>
                  <a:avLst/>
                  <a:gdLst/>
                  <a:ahLst/>
                  <a:cxnLst/>
                  <a:rect l="l" t="t" r="r" b="b"/>
                  <a:pathLst>
                    <a:path w="8698" h="11336" fill="none" extrusionOk="0">
                      <a:moveTo>
                        <a:pt x="8698" y="1"/>
                      </a:moveTo>
                      <a:lnTo>
                        <a:pt x="0" y="11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5439;p75">
                  <a:extLst>
                    <a:ext uri="{FF2B5EF4-FFF2-40B4-BE49-F238E27FC236}">
                      <a16:creationId xmlns:a16="http://schemas.microsoft.com/office/drawing/2014/main" id="{D87E8446-D723-4556-B0BC-7F026234C0B9}"/>
                    </a:ext>
                  </a:extLst>
                </p:cNvPr>
                <p:cNvSpPr/>
                <p:nvPr/>
              </p:nvSpPr>
              <p:spPr>
                <a:xfrm>
                  <a:off x="3944003" y="3503726"/>
                  <a:ext cx="89441" cy="36163"/>
                </a:xfrm>
                <a:custGeom>
                  <a:avLst/>
                  <a:gdLst/>
                  <a:ahLst/>
                  <a:cxnLst/>
                  <a:rect l="l" t="t" r="r" b="b"/>
                  <a:pathLst>
                    <a:path w="11372" h="4598" fill="none" extrusionOk="0">
                      <a:moveTo>
                        <a:pt x="1" y="1"/>
                      </a:moveTo>
                      <a:lnTo>
                        <a:pt x="11372" y="459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5440;p75">
                  <a:extLst>
                    <a:ext uri="{FF2B5EF4-FFF2-40B4-BE49-F238E27FC236}">
                      <a16:creationId xmlns:a16="http://schemas.microsoft.com/office/drawing/2014/main" id="{862F4390-BCA7-4BD8-A50E-FFCFA679C25B}"/>
                    </a:ext>
                  </a:extLst>
                </p:cNvPr>
                <p:cNvSpPr/>
                <p:nvPr/>
              </p:nvSpPr>
              <p:spPr>
                <a:xfrm>
                  <a:off x="4033436" y="3490599"/>
                  <a:ext cx="132824" cy="49290"/>
                </a:xfrm>
                <a:custGeom>
                  <a:avLst/>
                  <a:gdLst/>
                  <a:ahLst/>
                  <a:cxnLst/>
                  <a:rect l="l" t="t" r="r" b="b"/>
                  <a:pathLst>
                    <a:path w="16888" h="6267" fill="none" extrusionOk="0">
                      <a:moveTo>
                        <a:pt x="1" y="6267"/>
                      </a:moveTo>
                      <a:lnTo>
                        <a:pt x="1688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5441;p75">
                  <a:extLst>
                    <a:ext uri="{FF2B5EF4-FFF2-40B4-BE49-F238E27FC236}">
                      <a16:creationId xmlns:a16="http://schemas.microsoft.com/office/drawing/2014/main" id="{244C8DC4-6C29-4D60-B982-1C8487A184B7}"/>
                    </a:ext>
                  </a:extLst>
                </p:cNvPr>
                <p:cNvSpPr/>
                <p:nvPr/>
              </p:nvSpPr>
              <p:spPr>
                <a:xfrm>
                  <a:off x="4166252" y="3490599"/>
                  <a:ext cx="73459" cy="95528"/>
                </a:xfrm>
                <a:custGeom>
                  <a:avLst/>
                  <a:gdLst/>
                  <a:ahLst/>
                  <a:cxnLst/>
                  <a:rect l="l" t="t" r="r" b="b"/>
                  <a:pathLst>
                    <a:path w="9340" h="12146" fill="none" extrusionOk="0">
                      <a:moveTo>
                        <a:pt x="1" y="0"/>
                      </a:moveTo>
                      <a:lnTo>
                        <a:pt x="9339" y="12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5442;p75">
                  <a:extLst>
                    <a:ext uri="{FF2B5EF4-FFF2-40B4-BE49-F238E27FC236}">
                      <a16:creationId xmlns:a16="http://schemas.microsoft.com/office/drawing/2014/main" id="{8F425296-E55F-4FB2-94E8-784C5DBE2956}"/>
                    </a:ext>
                  </a:extLst>
                </p:cNvPr>
                <p:cNvSpPr/>
                <p:nvPr/>
              </p:nvSpPr>
              <p:spPr>
                <a:xfrm>
                  <a:off x="4027726" y="3539882"/>
                  <a:ext cx="211985" cy="39970"/>
                </a:xfrm>
                <a:custGeom>
                  <a:avLst/>
                  <a:gdLst/>
                  <a:ahLst/>
                  <a:cxnLst/>
                  <a:rect l="l" t="t" r="r" b="b"/>
                  <a:pathLst>
                    <a:path w="26953" h="5082" fill="none" extrusionOk="0">
                      <a:moveTo>
                        <a:pt x="26952" y="508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5443;p75">
                  <a:extLst>
                    <a:ext uri="{FF2B5EF4-FFF2-40B4-BE49-F238E27FC236}">
                      <a16:creationId xmlns:a16="http://schemas.microsoft.com/office/drawing/2014/main" id="{095FF1F7-EDFD-4E82-9871-076C9F31BD21}"/>
                    </a:ext>
                  </a:extLst>
                </p:cNvPr>
                <p:cNvSpPr/>
                <p:nvPr/>
              </p:nvSpPr>
              <p:spPr>
                <a:xfrm>
                  <a:off x="4027726" y="3539882"/>
                  <a:ext cx="99720" cy="174878"/>
                </a:xfrm>
                <a:custGeom>
                  <a:avLst/>
                  <a:gdLst/>
                  <a:ahLst/>
                  <a:cxnLst/>
                  <a:rect l="l" t="t" r="r" b="b"/>
                  <a:pathLst>
                    <a:path w="12679" h="22235" fill="none" extrusionOk="0">
                      <a:moveTo>
                        <a:pt x="1" y="1"/>
                      </a:moveTo>
                      <a:lnTo>
                        <a:pt x="12678" y="222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5444;p75">
                  <a:extLst>
                    <a:ext uri="{FF2B5EF4-FFF2-40B4-BE49-F238E27FC236}">
                      <a16:creationId xmlns:a16="http://schemas.microsoft.com/office/drawing/2014/main" id="{436D0620-10A0-4DE3-AA2B-996BC5EECA55}"/>
                    </a:ext>
                  </a:extLst>
                </p:cNvPr>
                <p:cNvSpPr/>
                <p:nvPr/>
              </p:nvSpPr>
              <p:spPr>
                <a:xfrm>
                  <a:off x="4027726" y="3539882"/>
                  <a:ext cx="159754" cy="111707"/>
                </a:xfrm>
                <a:custGeom>
                  <a:avLst/>
                  <a:gdLst/>
                  <a:ahLst/>
                  <a:cxnLst/>
                  <a:rect l="l" t="t" r="r" b="b"/>
                  <a:pathLst>
                    <a:path w="20312" h="14203" fill="none" extrusionOk="0">
                      <a:moveTo>
                        <a:pt x="1" y="1"/>
                      </a:moveTo>
                      <a:lnTo>
                        <a:pt x="20311" y="142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5445;p75">
                  <a:extLst>
                    <a:ext uri="{FF2B5EF4-FFF2-40B4-BE49-F238E27FC236}">
                      <a16:creationId xmlns:a16="http://schemas.microsoft.com/office/drawing/2014/main" id="{942ED0C9-5C63-4ACD-941A-E6DF50EB3F45}"/>
                    </a:ext>
                  </a:extLst>
                </p:cNvPr>
                <p:cNvSpPr/>
                <p:nvPr/>
              </p:nvSpPr>
              <p:spPr>
                <a:xfrm>
                  <a:off x="4006702" y="3641584"/>
                  <a:ext cx="120743" cy="73176"/>
                </a:xfrm>
                <a:custGeom>
                  <a:avLst/>
                  <a:gdLst/>
                  <a:ahLst/>
                  <a:cxnLst/>
                  <a:rect l="l" t="t" r="r" b="b"/>
                  <a:pathLst>
                    <a:path w="15352" h="9304" fill="none" extrusionOk="0">
                      <a:moveTo>
                        <a:pt x="0" y="1"/>
                      </a:moveTo>
                      <a:lnTo>
                        <a:pt x="15351" y="930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5446;p75">
                  <a:extLst>
                    <a:ext uri="{FF2B5EF4-FFF2-40B4-BE49-F238E27FC236}">
                      <a16:creationId xmlns:a16="http://schemas.microsoft.com/office/drawing/2014/main" id="{CC2E824A-49A9-422A-A02D-9243CED9DE49}"/>
                    </a:ext>
                  </a:extLst>
                </p:cNvPr>
                <p:cNvSpPr/>
                <p:nvPr/>
              </p:nvSpPr>
              <p:spPr>
                <a:xfrm>
                  <a:off x="4006702" y="3641584"/>
                  <a:ext cx="39773" cy="140249"/>
                </a:xfrm>
                <a:custGeom>
                  <a:avLst/>
                  <a:gdLst/>
                  <a:ahLst/>
                  <a:cxnLst/>
                  <a:rect l="l" t="t" r="r" b="b"/>
                  <a:pathLst>
                    <a:path w="5057" h="17832" fill="none" extrusionOk="0">
                      <a:moveTo>
                        <a:pt x="5057" y="17832"/>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5447;p75">
                  <a:extLst>
                    <a:ext uri="{FF2B5EF4-FFF2-40B4-BE49-F238E27FC236}">
                      <a16:creationId xmlns:a16="http://schemas.microsoft.com/office/drawing/2014/main" id="{296E3D41-98A7-42F9-A6A5-CDDE5CA3EFDF}"/>
                    </a:ext>
                  </a:extLst>
                </p:cNvPr>
                <p:cNvSpPr/>
                <p:nvPr/>
              </p:nvSpPr>
              <p:spPr>
                <a:xfrm>
                  <a:off x="3996423" y="3784585"/>
                  <a:ext cx="51862" cy="10280"/>
                </a:xfrm>
                <a:custGeom>
                  <a:avLst/>
                  <a:gdLst/>
                  <a:ahLst/>
                  <a:cxnLst/>
                  <a:rect l="l" t="t" r="r" b="b"/>
                  <a:pathLst>
                    <a:path w="6594" h="1307" fill="none" extrusionOk="0">
                      <a:moveTo>
                        <a:pt x="1" y="1307"/>
                      </a:moveTo>
                      <a:lnTo>
                        <a:pt x="65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5448;p75">
                  <a:extLst>
                    <a:ext uri="{FF2B5EF4-FFF2-40B4-BE49-F238E27FC236}">
                      <a16:creationId xmlns:a16="http://schemas.microsoft.com/office/drawing/2014/main" id="{65578BEF-E5E2-425C-BAFD-B2089C95CB41}"/>
                    </a:ext>
                  </a:extLst>
                </p:cNvPr>
                <p:cNvSpPr/>
                <p:nvPr/>
              </p:nvSpPr>
              <p:spPr>
                <a:xfrm>
                  <a:off x="4048277" y="3784585"/>
                  <a:ext cx="47583" cy="68890"/>
                </a:xfrm>
                <a:custGeom>
                  <a:avLst/>
                  <a:gdLst/>
                  <a:ahLst/>
                  <a:cxnLst/>
                  <a:rect l="l" t="t" r="r" b="b"/>
                  <a:pathLst>
                    <a:path w="6050" h="8759" fill="none" extrusionOk="0">
                      <a:moveTo>
                        <a:pt x="1" y="0"/>
                      </a:moveTo>
                      <a:lnTo>
                        <a:pt x="6049" y="875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5449;p75">
                  <a:extLst>
                    <a:ext uri="{FF2B5EF4-FFF2-40B4-BE49-F238E27FC236}">
                      <a16:creationId xmlns:a16="http://schemas.microsoft.com/office/drawing/2014/main" id="{7149DC95-AEC6-46D6-B210-3D2CA90AE7CB}"/>
                    </a:ext>
                  </a:extLst>
                </p:cNvPr>
                <p:cNvSpPr/>
                <p:nvPr/>
              </p:nvSpPr>
              <p:spPr>
                <a:xfrm>
                  <a:off x="4095947" y="3788392"/>
                  <a:ext cx="10280" cy="64894"/>
                </a:xfrm>
                <a:custGeom>
                  <a:avLst/>
                  <a:gdLst/>
                  <a:ahLst/>
                  <a:cxnLst/>
                  <a:rect l="l" t="t" r="r" b="b"/>
                  <a:pathLst>
                    <a:path w="1307" h="8251" fill="none" extrusionOk="0">
                      <a:moveTo>
                        <a:pt x="0" y="8250"/>
                      </a:moveTo>
                      <a:lnTo>
                        <a:pt x="130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5450;p75">
                  <a:extLst>
                    <a:ext uri="{FF2B5EF4-FFF2-40B4-BE49-F238E27FC236}">
                      <a16:creationId xmlns:a16="http://schemas.microsoft.com/office/drawing/2014/main" id="{6EB405CB-B8DC-489C-B93F-67AE4026CA09}"/>
                    </a:ext>
                  </a:extLst>
                </p:cNvPr>
                <p:cNvSpPr/>
                <p:nvPr/>
              </p:nvSpPr>
              <p:spPr>
                <a:xfrm>
                  <a:off x="4095852" y="3853467"/>
                  <a:ext cx="45672" cy="15895"/>
                </a:xfrm>
                <a:custGeom>
                  <a:avLst/>
                  <a:gdLst/>
                  <a:ahLst/>
                  <a:cxnLst/>
                  <a:rect l="l" t="t" r="r" b="b"/>
                  <a:pathLst>
                    <a:path w="5807" h="2021" fill="none" extrusionOk="0">
                      <a:moveTo>
                        <a:pt x="0" y="0"/>
                      </a:moveTo>
                      <a:lnTo>
                        <a:pt x="5807" y="2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5451;p75">
                  <a:extLst>
                    <a:ext uri="{FF2B5EF4-FFF2-40B4-BE49-F238E27FC236}">
                      <a16:creationId xmlns:a16="http://schemas.microsoft.com/office/drawing/2014/main" id="{D2C25354-837A-4B6C-BD98-56CD8D94A449}"/>
                    </a:ext>
                  </a:extLst>
                </p:cNvPr>
                <p:cNvSpPr/>
                <p:nvPr/>
              </p:nvSpPr>
              <p:spPr>
                <a:xfrm>
                  <a:off x="4138567" y="3868308"/>
                  <a:ext cx="16469" cy="101710"/>
                </a:xfrm>
                <a:custGeom>
                  <a:avLst/>
                  <a:gdLst/>
                  <a:ahLst/>
                  <a:cxnLst/>
                  <a:rect l="l" t="t" r="r" b="b"/>
                  <a:pathLst>
                    <a:path w="2094" h="12932" fill="none" extrusionOk="0">
                      <a:moveTo>
                        <a:pt x="1" y="1"/>
                      </a:moveTo>
                      <a:lnTo>
                        <a:pt x="2093" y="129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5452;p75">
                  <a:extLst>
                    <a:ext uri="{FF2B5EF4-FFF2-40B4-BE49-F238E27FC236}">
                      <a16:creationId xmlns:a16="http://schemas.microsoft.com/office/drawing/2014/main" id="{BDE535B3-BF97-45E3-8AC2-558009A138A8}"/>
                    </a:ext>
                  </a:extLst>
                </p:cNvPr>
                <p:cNvSpPr/>
                <p:nvPr/>
              </p:nvSpPr>
              <p:spPr>
                <a:xfrm>
                  <a:off x="3875601" y="3592876"/>
                  <a:ext cx="131110" cy="48716"/>
                </a:xfrm>
                <a:custGeom>
                  <a:avLst/>
                  <a:gdLst/>
                  <a:ahLst/>
                  <a:cxnLst/>
                  <a:rect l="l" t="t" r="r" b="b"/>
                  <a:pathLst>
                    <a:path w="16670" h="6194" fill="none" extrusionOk="0">
                      <a:moveTo>
                        <a:pt x="0" y="0"/>
                      </a:moveTo>
                      <a:lnTo>
                        <a:pt x="16669" y="61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5453;p75">
                  <a:extLst>
                    <a:ext uri="{FF2B5EF4-FFF2-40B4-BE49-F238E27FC236}">
                      <a16:creationId xmlns:a16="http://schemas.microsoft.com/office/drawing/2014/main" id="{3F255D8B-6206-4569-829F-3D3B74F738F0}"/>
                    </a:ext>
                  </a:extLst>
                </p:cNvPr>
                <p:cNvSpPr/>
                <p:nvPr/>
              </p:nvSpPr>
              <p:spPr>
                <a:xfrm>
                  <a:off x="4164828" y="3394410"/>
                  <a:ext cx="26458" cy="93153"/>
                </a:xfrm>
                <a:custGeom>
                  <a:avLst/>
                  <a:gdLst/>
                  <a:ahLst/>
                  <a:cxnLst/>
                  <a:rect l="l" t="t" r="r" b="b"/>
                  <a:pathLst>
                    <a:path w="3364" h="11844" fill="none" extrusionOk="0">
                      <a:moveTo>
                        <a:pt x="0" y="11843"/>
                      </a:moveTo>
                      <a:lnTo>
                        <a:pt x="336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5454;p75">
                  <a:extLst>
                    <a:ext uri="{FF2B5EF4-FFF2-40B4-BE49-F238E27FC236}">
                      <a16:creationId xmlns:a16="http://schemas.microsoft.com/office/drawing/2014/main" id="{C3EF6F84-CC1B-4EF1-BEF6-A4D0073B757C}"/>
                    </a:ext>
                  </a:extLst>
                </p:cNvPr>
                <p:cNvSpPr/>
                <p:nvPr/>
              </p:nvSpPr>
              <p:spPr>
                <a:xfrm>
                  <a:off x="4191278" y="3394410"/>
                  <a:ext cx="86586" cy="52719"/>
                </a:xfrm>
                <a:custGeom>
                  <a:avLst/>
                  <a:gdLst/>
                  <a:ahLst/>
                  <a:cxnLst/>
                  <a:rect l="l" t="t" r="r" b="b"/>
                  <a:pathLst>
                    <a:path w="11009" h="6703" fill="none" extrusionOk="0">
                      <a:moveTo>
                        <a:pt x="0" y="1"/>
                      </a:moveTo>
                      <a:lnTo>
                        <a:pt x="11008" y="6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 name="Google Shape;5455;p75">
                <a:extLst>
                  <a:ext uri="{FF2B5EF4-FFF2-40B4-BE49-F238E27FC236}">
                    <a16:creationId xmlns:a16="http://schemas.microsoft.com/office/drawing/2014/main" id="{A204CEDB-118B-4B49-8206-527D42CC0E7B}"/>
                  </a:ext>
                </a:extLst>
              </p:cNvPr>
              <p:cNvGrpSpPr/>
              <p:nvPr/>
            </p:nvGrpSpPr>
            <p:grpSpPr>
              <a:xfrm>
                <a:off x="4180904" y="4251758"/>
                <a:ext cx="37783" cy="32420"/>
                <a:chOff x="4180904" y="4251758"/>
                <a:chExt cx="37783" cy="32420"/>
              </a:xfrm>
            </p:grpSpPr>
            <p:sp>
              <p:nvSpPr>
                <p:cNvPr id="191" name="Google Shape;5456;p75">
                  <a:extLst>
                    <a:ext uri="{FF2B5EF4-FFF2-40B4-BE49-F238E27FC236}">
                      <a16:creationId xmlns:a16="http://schemas.microsoft.com/office/drawing/2014/main" id="{BEB8479C-82B5-4DE7-9C82-74C31411B5B2}"/>
                    </a:ext>
                  </a:extLst>
                </p:cNvPr>
                <p:cNvSpPr/>
                <p:nvPr/>
              </p:nvSpPr>
              <p:spPr>
                <a:xfrm>
                  <a:off x="4180904" y="4251758"/>
                  <a:ext cx="37783" cy="32420"/>
                </a:xfrm>
                <a:custGeom>
                  <a:avLst/>
                  <a:gdLst/>
                  <a:ahLst/>
                  <a:cxnLst/>
                  <a:rect l="l" t="t" r="r" b="b"/>
                  <a:pathLst>
                    <a:path w="4804" h="4122" extrusionOk="0">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5457;p75">
                  <a:extLst>
                    <a:ext uri="{FF2B5EF4-FFF2-40B4-BE49-F238E27FC236}">
                      <a16:creationId xmlns:a16="http://schemas.microsoft.com/office/drawing/2014/main" id="{52D01531-9A75-46F1-88C9-4A4FB0370B81}"/>
                    </a:ext>
                  </a:extLst>
                </p:cNvPr>
                <p:cNvSpPr/>
                <p:nvPr/>
              </p:nvSpPr>
              <p:spPr>
                <a:xfrm>
                  <a:off x="4196037" y="426143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 name="Google Shape;5458;p75">
                <a:extLst>
                  <a:ext uri="{FF2B5EF4-FFF2-40B4-BE49-F238E27FC236}">
                    <a16:creationId xmlns:a16="http://schemas.microsoft.com/office/drawing/2014/main" id="{892042C4-670B-4C82-820F-7D169CBD483B}"/>
                  </a:ext>
                </a:extLst>
              </p:cNvPr>
              <p:cNvGrpSpPr/>
              <p:nvPr/>
            </p:nvGrpSpPr>
            <p:grpSpPr>
              <a:xfrm>
                <a:off x="4201644" y="4081324"/>
                <a:ext cx="37783" cy="32364"/>
                <a:chOff x="4201644" y="4081324"/>
                <a:chExt cx="37783" cy="32364"/>
              </a:xfrm>
            </p:grpSpPr>
            <p:sp>
              <p:nvSpPr>
                <p:cNvPr id="189" name="Google Shape;5459;p75">
                  <a:extLst>
                    <a:ext uri="{FF2B5EF4-FFF2-40B4-BE49-F238E27FC236}">
                      <a16:creationId xmlns:a16="http://schemas.microsoft.com/office/drawing/2014/main" id="{3B7AF09E-7F40-45B2-AF36-F12F5837C995}"/>
                    </a:ext>
                  </a:extLst>
                </p:cNvPr>
                <p:cNvSpPr/>
                <p:nvPr/>
              </p:nvSpPr>
              <p:spPr>
                <a:xfrm>
                  <a:off x="4201644" y="4081324"/>
                  <a:ext cx="37783" cy="32364"/>
                </a:xfrm>
                <a:custGeom>
                  <a:avLst/>
                  <a:gdLst/>
                  <a:ahLst/>
                  <a:cxnLst/>
                  <a:rect l="l" t="t" r="r" b="b"/>
                  <a:pathLst>
                    <a:path w="4804" h="4115" extrusionOk="0">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5460;p75">
                  <a:extLst>
                    <a:ext uri="{FF2B5EF4-FFF2-40B4-BE49-F238E27FC236}">
                      <a16:creationId xmlns:a16="http://schemas.microsoft.com/office/drawing/2014/main" id="{F07BDE0B-9090-446B-969C-A836D2CD4896}"/>
                    </a:ext>
                  </a:extLst>
                </p:cNvPr>
                <p:cNvSpPr/>
                <p:nvPr/>
              </p:nvSpPr>
              <p:spPr>
                <a:xfrm>
                  <a:off x="4214582" y="4091037"/>
                  <a:ext cx="15235" cy="13040"/>
                </a:xfrm>
                <a:custGeom>
                  <a:avLst/>
                  <a:gdLst/>
                  <a:ahLst/>
                  <a:cxnLst/>
                  <a:rect l="l" t="t" r="r" b="b"/>
                  <a:pathLst>
                    <a:path w="1937" h="1658" extrusionOk="0">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 name="Google Shape;5461;p75">
                <a:extLst>
                  <a:ext uri="{FF2B5EF4-FFF2-40B4-BE49-F238E27FC236}">
                    <a16:creationId xmlns:a16="http://schemas.microsoft.com/office/drawing/2014/main" id="{8B64DC3B-27FB-452B-A1EE-4A9C015A07A6}"/>
                  </a:ext>
                </a:extLst>
              </p:cNvPr>
              <p:cNvGrpSpPr/>
              <p:nvPr/>
            </p:nvGrpSpPr>
            <p:grpSpPr>
              <a:xfrm>
                <a:off x="4284416" y="3887428"/>
                <a:ext cx="37783" cy="32451"/>
                <a:chOff x="4284416" y="3887428"/>
                <a:chExt cx="37783" cy="32451"/>
              </a:xfrm>
            </p:grpSpPr>
            <p:sp>
              <p:nvSpPr>
                <p:cNvPr id="187" name="Google Shape;5462;p75">
                  <a:extLst>
                    <a:ext uri="{FF2B5EF4-FFF2-40B4-BE49-F238E27FC236}">
                      <a16:creationId xmlns:a16="http://schemas.microsoft.com/office/drawing/2014/main" id="{D3B5B17C-C940-4BB6-8817-2ACEB172B3FA}"/>
                    </a:ext>
                  </a:extLst>
                </p:cNvPr>
                <p:cNvSpPr/>
                <p:nvPr/>
              </p:nvSpPr>
              <p:spPr>
                <a:xfrm>
                  <a:off x="4284416" y="3887428"/>
                  <a:ext cx="37783" cy="32451"/>
                </a:xfrm>
                <a:custGeom>
                  <a:avLst/>
                  <a:gdLst/>
                  <a:ahLst/>
                  <a:cxnLst/>
                  <a:rect l="l" t="t" r="r" b="b"/>
                  <a:pathLst>
                    <a:path w="4804" h="4126" extrusionOk="0">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5463;p75">
                  <a:extLst>
                    <a:ext uri="{FF2B5EF4-FFF2-40B4-BE49-F238E27FC236}">
                      <a16:creationId xmlns:a16="http://schemas.microsoft.com/office/drawing/2014/main" id="{2602E970-D8D8-47AF-BBEB-7E21911E624B}"/>
                    </a:ext>
                  </a:extLst>
                </p:cNvPr>
                <p:cNvSpPr/>
                <p:nvPr/>
              </p:nvSpPr>
              <p:spPr>
                <a:xfrm>
                  <a:off x="4299548" y="3897039"/>
                  <a:ext cx="13040" cy="13048"/>
                </a:xfrm>
                <a:custGeom>
                  <a:avLst/>
                  <a:gdLst/>
                  <a:ahLst/>
                  <a:cxnLst/>
                  <a:rect l="l" t="t" r="r" b="b"/>
                  <a:pathLst>
                    <a:path w="1658" h="1659" extrusionOk="0">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 name="Google Shape;5464;p75">
                <a:extLst>
                  <a:ext uri="{FF2B5EF4-FFF2-40B4-BE49-F238E27FC236}">
                    <a16:creationId xmlns:a16="http://schemas.microsoft.com/office/drawing/2014/main" id="{3521D52A-9F6D-4C6A-8DDC-D191E85F941C}"/>
                  </a:ext>
                </a:extLst>
              </p:cNvPr>
              <p:cNvGrpSpPr/>
              <p:nvPr/>
            </p:nvGrpSpPr>
            <p:grpSpPr>
              <a:xfrm>
                <a:off x="4223721" y="3860404"/>
                <a:ext cx="37870" cy="32364"/>
                <a:chOff x="4223721" y="3860404"/>
                <a:chExt cx="37870" cy="32364"/>
              </a:xfrm>
            </p:grpSpPr>
            <p:sp>
              <p:nvSpPr>
                <p:cNvPr id="185" name="Google Shape;5465;p75">
                  <a:extLst>
                    <a:ext uri="{FF2B5EF4-FFF2-40B4-BE49-F238E27FC236}">
                      <a16:creationId xmlns:a16="http://schemas.microsoft.com/office/drawing/2014/main" id="{6D5D81E4-3620-4616-B61F-169690AFBDFA}"/>
                    </a:ext>
                  </a:extLst>
                </p:cNvPr>
                <p:cNvSpPr/>
                <p:nvPr/>
              </p:nvSpPr>
              <p:spPr>
                <a:xfrm>
                  <a:off x="4223721" y="3860404"/>
                  <a:ext cx="37870" cy="32364"/>
                </a:xfrm>
                <a:custGeom>
                  <a:avLst/>
                  <a:gdLst/>
                  <a:ahLst/>
                  <a:cxnLst/>
                  <a:rect l="l" t="t" r="r" b="b"/>
                  <a:pathLst>
                    <a:path w="4815" h="4115" extrusionOk="0">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5466;p75">
                  <a:extLst>
                    <a:ext uri="{FF2B5EF4-FFF2-40B4-BE49-F238E27FC236}">
                      <a16:creationId xmlns:a16="http://schemas.microsoft.com/office/drawing/2014/main" id="{755375B4-D6C4-4A00-83E1-B4C47D5372A6}"/>
                    </a:ext>
                  </a:extLst>
                </p:cNvPr>
                <p:cNvSpPr/>
                <p:nvPr/>
              </p:nvSpPr>
              <p:spPr>
                <a:xfrm>
                  <a:off x="4238846" y="3870117"/>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 name="Google Shape;5467;p75">
                <a:extLst>
                  <a:ext uri="{FF2B5EF4-FFF2-40B4-BE49-F238E27FC236}">
                    <a16:creationId xmlns:a16="http://schemas.microsoft.com/office/drawing/2014/main" id="{D695A13E-952A-4510-971C-3403FD71C3F4}"/>
                  </a:ext>
                </a:extLst>
              </p:cNvPr>
              <p:cNvGrpSpPr/>
              <p:nvPr/>
            </p:nvGrpSpPr>
            <p:grpSpPr>
              <a:xfrm>
                <a:off x="4104889" y="3699242"/>
                <a:ext cx="37776" cy="32357"/>
                <a:chOff x="4104889" y="3699242"/>
                <a:chExt cx="37776" cy="32357"/>
              </a:xfrm>
            </p:grpSpPr>
            <p:sp>
              <p:nvSpPr>
                <p:cNvPr id="183" name="Google Shape;5468;p75">
                  <a:extLst>
                    <a:ext uri="{FF2B5EF4-FFF2-40B4-BE49-F238E27FC236}">
                      <a16:creationId xmlns:a16="http://schemas.microsoft.com/office/drawing/2014/main" id="{16BFBC72-D915-4C64-84BE-66EADAA538E1}"/>
                    </a:ext>
                  </a:extLst>
                </p:cNvPr>
                <p:cNvSpPr/>
                <p:nvPr/>
              </p:nvSpPr>
              <p:spPr>
                <a:xfrm>
                  <a:off x="4104889" y="3699242"/>
                  <a:ext cx="37776" cy="32357"/>
                </a:xfrm>
                <a:custGeom>
                  <a:avLst/>
                  <a:gdLst/>
                  <a:ahLst/>
                  <a:cxnLst/>
                  <a:rect l="l" t="t" r="r" b="b"/>
                  <a:pathLst>
                    <a:path w="4803" h="4114" extrusionOk="0">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5469;p75">
                  <a:extLst>
                    <a:ext uri="{FF2B5EF4-FFF2-40B4-BE49-F238E27FC236}">
                      <a16:creationId xmlns:a16="http://schemas.microsoft.com/office/drawing/2014/main" id="{8D4F21B5-A5DA-4BF6-8728-8B7C21115A19}"/>
                    </a:ext>
                  </a:extLst>
                </p:cNvPr>
                <p:cNvSpPr/>
                <p:nvPr/>
              </p:nvSpPr>
              <p:spPr>
                <a:xfrm>
                  <a:off x="4120013" y="3708948"/>
                  <a:ext cx="13040" cy="13040"/>
                </a:xfrm>
                <a:custGeom>
                  <a:avLst/>
                  <a:gdLst/>
                  <a:ahLst/>
                  <a:cxnLst/>
                  <a:rect l="l" t="t" r="r" b="b"/>
                  <a:pathLst>
                    <a:path w="1658" h="1658" extrusionOk="0">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 name="Google Shape;5470;p75">
                <a:extLst>
                  <a:ext uri="{FF2B5EF4-FFF2-40B4-BE49-F238E27FC236}">
                    <a16:creationId xmlns:a16="http://schemas.microsoft.com/office/drawing/2014/main" id="{B8FA590C-797C-4978-82C6-D52617773987}"/>
                  </a:ext>
                </a:extLst>
              </p:cNvPr>
              <p:cNvGrpSpPr/>
              <p:nvPr/>
            </p:nvGrpSpPr>
            <p:grpSpPr>
              <a:xfrm>
                <a:off x="4143608" y="3475121"/>
                <a:ext cx="37878" cy="32420"/>
                <a:chOff x="4143608" y="3475121"/>
                <a:chExt cx="37878" cy="32420"/>
              </a:xfrm>
            </p:grpSpPr>
            <p:sp>
              <p:nvSpPr>
                <p:cNvPr id="181" name="Google Shape;5471;p75">
                  <a:extLst>
                    <a:ext uri="{FF2B5EF4-FFF2-40B4-BE49-F238E27FC236}">
                      <a16:creationId xmlns:a16="http://schemas.microsoft.com/office/drawing/2014/main" id="{778C165D-46B0-4543-865D-05A1B1E7BB7E}"/>
                    </a:ext>
                  </a:extLst>
                </p:cNvPr>
                <p:cNvSpPr/>
                <p:nvPr/>
              </p:nvSpPr>
              <p:spPr>
                <a:xfrm>
                  <a:off x="4143608" y="3475121"/>
                  <a:ext cx="37878" cy="32420"/>
                </a:xfrm>
                <a:custGeom>
                  <a:avLst/>
                  <a:gdLst/>
                  <a:ahLst/>
                  <a:cxnLst/>
                  <a:rect l="l" t="t" r="r" b="b"/>
                  <a:pathLst>
                    <a:path w="4816" h="4122" extrusionOk="0">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5472;p75">
                  <a:extLst>
                    <a:ext uri="{FF2B5EF4-FFF2-40B4-BE49-F238E27FC236}">
                      <a16:creationId xmlns:a16="http://schemas.microsoft.com/office/drawing/2014/main" id="{5DBEFF97-23FC-4E4A-A701-9173D18205C0}"/>
                    </a:ext>
                  </a:extLst>
                </p:cNvPr>
                <p:cNvSpPr/>
                <p:nvPr/>
              </p:nvSpPr>
              <p:spPr>
                <a:xfrm>
                  <a:off x="4158741" y="3484795"/>
                  <a:ext cx="13040" cy="13040"/>
                </a:xfrm>
                <a:custGeom>
                  <a:avLst/>
                  <a:gdLst/>
                  <a:ahLst/>
                  <a:cxnLst/>
                  <a:rect l="l" t="t" r="r" b="b"/>
                  <a:pathLst>
                    <a:path w="1658" h="1658" extrusionOk="0">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 name="Google Shape;5473;p75">
                <a:extLst>
                  <a:ext uri="{FF2B5EF4-FFF2-40B4-BE49-F238E27FC236}">
                    <a16:creationId xmlns:a16="http://schemas.microsoft.com/office/drawing/2014/main" id="{5117BEAA-D244-4E69-A39A-92C7C30E2A45}"/>
                  </a:ext>
                </a:extLst>
              </p:cNvPr>
              <p:cNvGrpSpPr/>
              <p:nvPr/>
            </p:nvGrpSpPr>
            <p:grpSpPr>
              <a:xfrm>
                <a:off x="4217248" y="3570893"/>
                <a:ext cx="37776" cy="32364"/>
                <a:chOff x="4217248" y="3570893"/>
                <a:chExt cx="37776" cy="32364"/>
              </a:xfrm>
            </p:grpSpPr>
            <p:sp>
              <p:nvSpPr>
                <p:cNvPr id="179" name="Google Shape;5474;p75">
                  <a:extLst>
                    <a:ext uri="{FF2B5EF4-FFF2-40B4-BE49-F238E27FC236}">
                      <a16:creationId xmlns:a16="http://schemas.microsoft.com/office/drawing/2014/main" id="{F8B06A5E-3EDD-4FA2-86C9-D87B1AD21815}"/>
                    </a:ext>
                  </a:extLst>
                </p:cNvPr>
                <p:cNvSpPr/>
                <p:nvPr/>
              </p:nvSpPr>
              <p:spPr>
                <a:xfrm>
                  <a:off x="4217248" y="3570893"/>
                  <a:ext cx="37776" cy="32364"/>
                </a:xfrm>
                <a:custGeom>
                  <a:avLst/>
                  <a:gdLst/>
                  <a:ahLst/>
                  <a:cxnLst/>
                  <a:rect l="l" t="t" r="r" b="b"/>
                  <a:pathLst>
                    <a:path w="4803" h="4115" extrusionOk="0">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5475;p75">
                  <a:extLst>
                    <a:ext uri="{FF2B5EF4-FFF2-40B4-BE49-F238E27FC236}">
                      <a16:creationId xmlns:a16="http://schemas.microsoft.com/office/drawing/2014/main" id="{99040A2D-68BB-4414-9651-2264A9EA6DC8}"/>
                    </a:ext>
                  </a:extLst>
                </p:cNvPr>
                <p:cNvSpPr/>
                <p:nvPr/>
              </p:nvSpPr>
              <p:spPr>
                <a:xfrm>
                  <a:off x="4232373" y="3580599"/>
                  <a:ext cx="13048" cy="13048"/>
                </a:xfrm>
                <a:custGeom>
                  <a:avLst/>
                  <a:gdLst/>
                  <a:ahLst/>
                  <a:cxnLst/>
                  <a:rect l="l" t="t" r="r" b="b"/>
                  <a:pathLst>
                    <a:path w="1659" h="1659" extrusionOk="0">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 name="Google Shape;5476;p75">
                <a:extLst>
                  <a:ext uri="{FF2B5EF4-FFF2-40B4-BE49-F238E27FC236}">
                    <a16:creationId xmlns:a16="http://schemas.microsoft.com/office/drawing/2014/main" id="{B874B810-8D25-4548-8F16-E46CF6C6B6B8}"/>
                  </a:ext>
                </a:extLst>
              </p:cNvPr>
              <p:cNvGrpSpPr/>
              <p:nvPr/>
            </p:nvGrpSpPr>
            <p:grpSpPr>
              <a:xfrm>
                <a:off x="4255307" y="3431612"/>
                <a:ext cx="37776" cy="32451"/>
                <a:chOff x="4255307" y="3431612"/>
                <a:chExt cx="37776" cy="32451"/>
              </a:xfrm>
            </p:grpSpPr>
            <p:sp>
              <p:nvSpPr>
                <p:cNvPr id="177" name="Google Shape;5477;p75">
                  <a:extLst>
                    <a:ext uri="{FF2B5EF4-FFF2-40B4-BE49-F238E27FC236}">
                      <a16:creationId xmlns:a16="http://schemas.microsoft.com/office/drawing/2014/main" id="{7281A52E-0243-42B1-BE23-052A2C54F047}"/>
                    </a:ext>
                  </a:extLst>
                </p:cNvPr>
                <p:cNvSpPr/>
                <p:nvPr/>
              </p:nvSpPr>
              <p:spPr>
                <a:xfrm>
                  <a:off x="4255307" y="3431612"/>
                  <a:ext cx="37776" cy="32451"/>
                </a:xfrm>
                <a:custGeom>
                  <a:avLst/>
                  <a:gdLst/>
                  <a:ahLst/>
                  <a:cxnLst/>
                  <a:rect l="l" t="t" r="r" b="b"/>
                  <a:pathLst>
                    <a:path w="4803" h="4126" extrusionOk="0">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5478;p75">
                  <a:extLst>
                    <a:ext uri="{FF2B5EF4-FFF2-40B4-BE49-F238E27FC236}">
                      <a16:creationId xmlns:a16="http://schemas.microsoft.com/office/drawing/2014/main" id="{AC2DDD71-570F-4386-963F-C00D8EBCB4E1}"/>
                    </a:ext>
                  </a:extLst>
                </p:cNvPr>
                <p:cNvSpPr/>
                <p:nvPr/>
              </p:nvSpPr>
              <p:spPr>
                <a:xfrm>
                  <a:off x="4270432" y="3441317"/>
                  <a:ext cx="13040" cy="13040"/>
                </a:xfrm>
                <a:custGeom>
                  <a:avLst/>
                  <a:gdLst/>
                  <a:ahLst/>
                  <a:cxnLst/>
                  <a:rect l="l" t="t" r="r" b="b"/>
                  <a:pathLst>
                    <a:path w="1658" h="1658" extrusionOk="0">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 name="Google Shape;5479;p75">
                <a:extLst>
                  <a:ext uri="{FF2B5EF4-FFF2-40B4-BE49-F238E27FC236}">
                    <a16:creationId xmlns:a16="http://schemas.microsoft.com/office/drawing/2014/main" id="{A42543D3-CCC9-4CE9-B8C2-355E302C8D7A}"/>
                  </a:ext>
                </a:extLst>
              </p:cNvPr>
              <p:cNvGrpSpPr/>
              <p:nvPr/>
            </p:nvGrpSpPr>
            <p:grpSpPr>
              <a:xfrm>
                <a:off x="3853052" y="3577398"/>
                <a:ext cx="37776" cy="32420"/>
                <a:chOff x="3853052" y="3577398"/>
                <a:chExt cx="37776" cy="32420"/>
              </a:xfrm>
            </p:grpSpPr>
            <p:sp>
              <p:nvSpPr>
                <p:cNvPr id="175" name="Google Shape;5480;p75">
                  <a:extLst>
                    <a:ext uri="{FF2B5EF4-FFF2-40B4-BE49-F238E27FC236}">
                      <a16:creationId xmlns:a16="http://schemas.microsoft.com/office/drawing/2014/main" id="{04B4BF70-88EB-418A-BDDC-F2033DB6E46D}"/>
                    </a:ext>
                  </a:extLst>
                </p:cNvPr>
                <p:cNvSpPr/>
                <p:nvPr/>
              </p:nvSpPr>
              <p:spPr>
                <a:xfrm>
                  <a:off x="3853052" y="3577398"/>
                  <a:ext cx="37776" cy="32420"/>
                </a:xfrm>
                <a:custGeom>
                  <a:avLst/>
                  <a:gdLst/>
                  <a:ahLst/>
                  <a:cxnLst/>
                  <a:rect l="l" t="t" r="r" b="b"/>
                  <a:pathLst>
                    <a:path w="4803" h="4122" extrusionOk="0">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5481;p75">
                  <a:extLst>
                    <a:ext uri="{FF2B5EF4-FFF2-40B4-BE49-F238E27FC236}">
                      <a16:creationId xmlns:a16="http://schemas.microsoft.com/office/drawing/2014/main" id="{CE74B998-AAA3-44A8-ADE6-0DE01DC95E20}"/>
                    </a:ext>
                  </a:extLst>
                </p:cNvPr>
                <p:cNvSpPr/>
                <p:nvPr/>
              </p:nvSpPr>
              <p:spPr>
                <a:xfrm>
                  <a:off x="3868176" y="3587072"/>
                  <a:ext cx="13040" cy="13040"/>
                </a:xfrm>
                <a:custGeom>
                  <a:avLst/>
                  <a:gdLst/>
                  <a:ahLst/>
                  <a:cxnLst/>
                  <a:rect l="l" t="t" r="r" b="b"/>
                  <a:pathLst>
                    <a:path w="1658" h="1658" extrusionOk="0">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 name="Google Shape;5482;p75">
                <a:extLst>
                  <a:ext uri="{FF2B5EF4-FFF2-40B4-BE49-F238E27FC236}">
                    <a16:creationId xmlns:a16="http://schemas.microsoft.com/office/drawing/2014/main" id="{80FCEE5D-3816-4BE1-81D2-725172D570F6}"/>
                  </a:ext>
                </a:extLst>
              </p:cNvPr>
              <p:cNvGrpSpPr/>
              <p:nvPr/>
            </p:nvGrpSpPr>
            <p:grpSpPr>
              <a:xfrm>
                <a:off x="4039908" y="3412107"/>
                <a:ext cx="37776" cy="32357"/>
                <a:chOff x="4039908" y="3412107"/>
                <a:chExt cx="37776" cy="32357"/>
              </a:xfrm>
            </p:grpSpPr>
            <p:sp>
              <p:nvSpPr>
                <p:cNvPr id="173" name="Google Shape;5483;p75">
                  <a:extLst>
                    <a:ext uri="{FF2B5EF4-FFF2-40B4-BE49-F238E27FC236}">
                      <a16:creationId xmlns:a16="http://schemas.microsoft.com/office/drawing/2014/main" id="{09F137F4-3EED-473C-BFB4-DAC1FC2E6505}"/>
                    </a:ext>
                  </a:extLst>
                </p:cNvPr>
                <p:cNvSpPr/>
                <p:nvPr/>
              </p:nvSpPr>
              <p:spPr>
                <a:xfrm>
                  <a:off x="4039908"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5484;p75">
                  <a:extLst>
                    <a:ext uri="{FF2B5EF4-FFF2-40B4-BE49-F238E27FC236}">
                      <a16:creationId xmlns:a16="http://schemas.microsoft.com/office/drawing/2014/main" id="{1CC0B2D6-6D6E-4356-9351-4A1BAF733879}"/>
                    </a:ext>
                  </a:extLst>
                </p:cNvPr>
                <p:cNvSpPr/>
                <p:nvPr/>
              </p:nvSpPr>
              <p:spPr>
                <a:xfrm>
                  <a:off x="4055033" y="3421812"/>
                  <a:ext cx="13040" cy="13040"/>
                </a:xfrm>
                <a:custGeom>
                  <a:avLst/>
                  <a:gdLst/>
                  <a:ahLst/>
                  <a:cxnLst/>
                  <a:rect l="l" t="t" r="r" b="b"/>
                  <a:pathLst>
                    <a:path w="1658" h="1658" extrusionOk="0">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 name="Google Shape;5485;p75">
                <a:extLst>
                  <a:ext uri="{FF2B5EF4-FFF2-40B4-BE49-F238E27FC236}">
                    <a16:creationId xmlns:a16="http://schemas.microsoft.com/office/drawing/2014/main" id="{C5BE28BB-41C7-40BE-AD96-23800E9645B7}"/>
                  </a:ext>
                </a:extLst>
              </p:cNvPr>
              <p:cNvGrpSpPr/>
              <p:nvPr/>
            </p:nvGrpSpPr>
            <p:grpSpPr>
              <a:xfrm>
                <a:off x="4017360" y="3342061"/>
                <a:ext cx="37870" cy="32380"/>
                <a:chOff x="4017360" y="3342061"/>
                <a:chExt cx="37870" cy="32380"/>
              </a:xfrm>
            </p:grpSpPr>
            <p:sp>
              <p:nvSpPr>
                <p:cNvPr id="171" name="Google Shape;5486;p75">
                  <a:extLst>
                    <a:ext uri="{FF2B5EF4-FFF2-40B4-BE49-F238E27FC236}">
                      <a16:creationId xmlns:a16="http://schemas.microsoft.com/office/drawing/2014/main" id="{CB06C04E-D380-4C69-BB7B-D326B5D92D24}"/>
                    </a:ext>
                  </a:extLst>
                </p:cNvPr>
                <p:cNvSpPr/>
                <p:nvPr/>
              </p:nvSpPr>
              <p:spPr>
                <a:xfrm>
                  <a:off x="4017360" y="3342061"/>
                  <a:ext cx="37870" cy="32380"/>
                </a:xfrm>
                <a:custGeom>
                  <a:avLst/>
                  <a:gdLst/>
                  <a:ahLst/>
                  <a:cxnLst/>
                  <a:rect l="l" t="t" r="r" b="b"/>
                  <a:pathLst>
                    <a:path w="4815" h="4117" extrusionOk="0">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5487;p75">
                  <a:extLst>
                    <a:ext uri="{FF2B5EF4-FFF2-40B4-BE49-F238E27FC236}">
                      <a16:creationId xmlns:a16="http://schemas.microsoft.com/office/drawing/2014/main" id="{5E244CED-55F4-4544-8FCA-466185C9E338}"/>
                    </a:ext>
                  </a:extLst>
                </p:cNvPr>
                <p:cNvSpPr/>
                <p:nvPr/>
              </p:nvSpPr>
              <p:spPr>
                <a:xfrm>
                  <a:off x="4032484" y="3351790"/>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 name="Google Shape;5488;p75">
                <a:extLst>
                  <a:ext uri="{FF2B5EF4-FFF2-40B4-BE49-F238E27FC236}">
                    <a16:creationId xmlns:a16="http://schemas.microsoft.com/office/drawing/2014/main" id="{6B059BE8-D921-4B87-A0AC-4001866FA261}"/>
                  </a:ext>
                </a:extLst>
              </p:cNvPr>
              <p:cNvSpPr/>
              <p:nvPr/>
            </p:nvSpPr>
            <p:spPr>
              <a:xfrm>
                <a:off x="3998712" y="3520180"/>
                <a:ext cx="47764" cy="40929"/>
              </a:xfrm>
              <a:custGeom>
                <a:avLst/>
                <a:gdLst/>
                <a:ahLst/>
                <a:cxnLst/>
                <a:rect l="l" t="t" r="r" b="b"/>
                <a:pathLst>
                  <a:path w="6073" h="5204" extrusionOk="0">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5489;p75">
                <a:extLst>
                  <a:ext uri="{FF2B5EF4-FFF2-40B4-BE49-F238E27FC236}">
                    <a16:creationId xmlns:a16="http://schemas.microsoft.com/office/drawing/2014/main" id="{7CB6751F-1BFE-4C2D-AB9B-311137D73033}"/>
                  </a:ext>
                </a:extLst>
              </p:cNvPr>
              <p:cNvSpPr/>
              <p:nvPr/>
            </p:nvSpPr>
            <p:spPr>
              <a:xfrm>
                <a:off x="4011744" y="3529893"/>
                <a:ext cx="25026" cy="21448"/>
              </a:xfrm>
              <a:custGeom>
                <a:avLst/>
                <a:gdLst/>
                <a:ahLst/>
                <a:cxnLst/>
                <a:rect l="l" t="t" r="r" b="b"/>
                <a:pathLst>
                  <a:path w="3182" h="2727" extrusionOk="0">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 name="Google Shape;5490;p75">
                <a:extLst>
                  <a:ext uri="{FF2B5EF4-FFF2-40B4-BE49-F238E27FC236}">
                    <a16:creationId xmlns:a16="http://schemas.microsoft.com/office/drawing/2014/main" id="{A0428D4D-64CA-4699-B134-1E5201E4D0DC}"/>
                  </a:ext>
                </a:extLst>
              </p:cNvPr>
              <p:cNvGrpSpPr/>
              <p:nvPr/>
            </p:nvGrpSpPr>
            <p:grpSpPr>
              <a:xfrm>
                <a:off x="3750870" y="3418650"/>
                <a:ext cx="37776" cy="32380"/>
                <a:chOff x="3750870" y="3418650"/>
                <a:chExt cx="37776" cy="32380"/>
              </a:xfrm>
            </p:grpSpPr>
            <p:sp>
              <p:nvSpPr>
                <p:cNvPr id="169" name="Google Shape;5491;p75">
                  <a:extLst>
                    <a:ext uri="{FF2B5EF4-FFF2-40B4-BE49-F238E27FC236}">
                      <a16:creationId xmlns:a16="http://schemas.microsoft.com/office/drawing/2014/main" id="{E79AE2EB-6F8A-4838-8F01-E1CC25A82213}"/>
                    </a:ext>
                  </a:extLst>
                </p:cNvPr>
                <p:cNvSpPr/>
                <p:nvPr/>
              </p:nvSpPr>
              <p:spPr>
                <a:xfrm>
                  <a:off x="3750870" y="3418650"/>
                  <a:ext cx="37776" cy="32380"/>
                </a:xfrm>
                <a:custGeom>
                  <a:avLst/>
                  <a:gdLst/>
                  <a:ahLst/>
                  <a:cxnLst/>
                  <a:rect l="l" t="t" r="r" b="b"/>
                  <a:pathLst>
                    <a:path w="4803" h="4117" extrusionOk="0">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5492;p75">
                  <a:extLst>
                    <a:ext uri="{FF2B5EF4-FFF2-40B4-BE49-F238E27FC236}">
                      <a16:creationId xmlns:a16="http://schemas.microsoft.com/office/drawing/2014/main" id="{7A8DC6BB-C14D-4108-B982-4778573307F9}"/>
                    </a:ext>
                  </a:extLst>
                </p:cNvPr>
                <p:cNvSpPr/>
                <p:nvPr/>
              </p:nvSpPr>
              <p:spPr>
                <a:xfrm>
                  <a:off x="3765994" y="3428285"/>
                  <a:ext cx="13040" cy="13040"/>
                </a:xfrm>
                <a:custGeom>
                  <a:avLst/>
                  <a:gdLst/>
                  <a:ahLst/>
                  <a:cxnLst/>
                  <a:rect l="l" t="t" r="r" b="b"/>
                  <a:pathLst>
                    <a:path w="1658" h="1658" extrusionOk="0">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 name="Google Shape;5493;p75">
                <a:extLst>
                  <a:ext uri="{FF2B5EF4-FFF2-40B4-BE49-F238E27FC236}">
                    <a16:creationId xmlns:a16="http://schemas.microsoft.com/office/drawing/2014/main" id="{3462E000-0FA9-4885-9612-9CFA2097B5AD}"/>
                  </a:ext>
                </a:extLst>
              </p:cNvPr>
              <p:cNvGrpSpPr/>
              <p:nvPr/>
            </p:nvGrpSpPr>
            <p:grpSpPr>
              <a:xfrm>
                <a:off x="3632509" y="3274438"/>
                <a:ext cx="37783" cy="32357"/>
                <a:chOff x="3632509" y="3274438"/>
                <a:chExt cx="37783" cy="32357"/>
              </a:xfrm>
            </p:grpSpPr>
            <p:sp>
              <p:nvSpPr>
                <p:cNvPr id="167" name="Google Shape;5494;p75">
                  <a:extLst>
                    <a:ext uri="{FF2B5EF4-FFF2-40B4-BE49-F238E27FC236}">
                      <a16:creationId xmlns:a16="http://schemas.microsoft.com/office/drawing/2014/main" id="{74A4AE27-86BB-4E3D-A985-13810D52D1E4}"/>
                    </a:ext>
                  </a:extLst>
                </p:cNvPr>
                <p:cNvSpPr/>
                <p:nvPr/>
              </p:nvSpPr>
              <p:spPr>
                <a:xfrm>
                  <a:off x="3632509" y="3274438"/>
                  <a:ext cx="37783" cy="32357"/>
                </a:xfrm>
                <a:custGeom>
                  <a:avLst/>
                  <a:gdLst/>
                  <a:ahLst/>
                  <a:cxnLst/>
                  <a:rect l="l" t="t" r="r" b="b"/>
                  <a:pathLst>
                    <a:path w="4804" h="4114" extrusionOk="0">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5495;p75">
                  <a:extLst>
                    <a:ext uri="{FF2B5EF4-FFF2-40B4-BE49-F238E27FC236}">
                      <a16:creationId xmlns:a16="http://schemas.microsoft.com/office/drawing/2014/main" id="{695F9834-2151-4E17-A54E-BE8694CB9AD7}"/>
                    </a:ext>
                  </a:extLst>
                </p:cNvPr>
                <p:cNvSpPr/>
                <p:nvPr/>
              </p:nvSpPr>
              <p:spPr>
                <a:xfrm>
                  <a:off x="3647547" y="3284049"/>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 name="Google Shape;5496;p75">
                <a:extLst>
                  <a:ext uri="{FF2B5EF4-FFF2-40B4-BE49-F238E27FC236}">
                    <a16:creationId xmlns:a16="http://schemas.microsoft.com/office/drawing/2014/main" id="{718CB999-B161-456D-BCC5-F41097A24D64}"/>
                  </a:ext>
                </a:extLst>
              </p:cNvPr>
              <p:cNvGrpSpPr/>
              <p:nvPr/>
            </p:nvGrpSpPr>
            <p:grpSpPr>
              <a:xfrm>
                <a:off x="3906424" y="3297561"/>
                <a:ext cx="37776" cy="32451"/>
                <a:chOff x="3906424" y="3297561"/>
                <a:chExt cx="37776" cy="32451"/>
              </a:xfrm>
            </p:grpSpPr>
            <p:sp>
              <p:nvSpPr>
                <p:cNvPr id="165" name="Google Shape;5497;p75">
                  <a:extLst>
                    <a:ext uri="{FF2B5EF4-FFF2-40B4-BE49-F238E27FC236}">
                      <a16:creationId xmlns:a16="http://schemas.microsoft.com/office/drawing/2014/main" id="{DC442165-CC7A-450D-9D19-648E02FB5F20}"/>
                    </a:ext>
                  </a:extLst>
                </p:cNvPr>
                <p:cNvSpPr/>
                <p:nvPr/>
              </p:nvSpPr>
              <p:spPr>
                <a:xfrm>
                  <a:off x="3906424" y="3297561"/>
                  <a:ext cx="37776" cy="32451"/>
                </a:xfrm>
                <a:custGeom>
                  <a:avLst/>
                  <a:gdLst/>
                  <a:ahLst/>
                  <a:cxnLst/>
                  <a:rect l="l" t="t" r="r" b="b"/>
                  <a:pathLst>
                    <a:path w="4803" h="4126" extrusionOk="0">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5498;p75">
                  <a:extLst>
                    <a:ext uri="{FF2B5EF4-FFF2-40B4-BE49-F238E27FC236}">
                      <a16:creationId xmlns:a16="http://schemas.microsoft.com/office/drawing/2014/main" id="{BD9B3F87-545E-4D71-9EEE-D2042FFEF8E8}"/>
                    </a:ext>
                  </a:extLst>
                </p:cNvPr>
                <p:cNvSpPr/>
                <p:nvPr/>
              </p:nvSpPr>
              <p:spPr>
                <a:xfrm>
                  <a:off x="3921548" y="3307361"/>
                  <a:ext cx="13048" cy="13040"/>
                </a:xfrm>
                <a:custGeom>
                  <a:avLst/>
                  <a:gdLst/>
                  <a:ahLst/>
                  <a:cxnLst/>
                  <a:rect l="l" t="t" r="r" b="b"/>
                  <a:pathLst>
                    <a:path w="1659" h="1658" extrusionOk="0">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 name="Google Shape;5499;p75">
                <a:extLst>
                  <a:ext uri="{FF2B5EF4-FFF2-40B4-BE49-F238E27FC236}">
                    <a16:creationId xmlns:a16="http://schemas.microsoft.com/office/drawing/2014/main" id="{84D410CC-1C3A-42AE-97DE-C7A174E7324C}"/>
                  </a:ext>
                </a:extLst>
              </p:cNvPr>
              <p:cNvGrpSpPr/>
              <p:nvPr/>
            </p:nvGrpSpPr>
            <p:grpSpPr>
              <a:xfrm>
                <a:off x="3866084" y="3412107"/>
                <a:ext cx="37776" cy="32357"/>
                <a:chOff x="3866084" y="3412107"/>
                <a:chExt cx="37776" cy="32357"/>
              </a:xfrm>
            </p:grpSpPr>
            <p:sp>
              <p:nvSpPr>
                <p:cNvPr id="163" name="Google Shape;5500;p75">
                  <a:extLst>
                    <a:ext uri="{FF2B5EF4-FFF2-40B4-BE49-F238E27FC236}">
                      <a16:creationId xmlns:a16="http://schemas.microsoft.com/office/drawing/2014/main" id="{ACAD9487-73E5-4460-BDA1-0CCA159C2787}"/>
                    </a:ext>
                  </a:extLst>
                </p:cNvPr>
                <p:cNvSpPr/>
                <p:nvPr/>
              </p:nvSpPr>
              <p:spPr>
                <a:xfrm>
                  <a:off x="3866084"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5501;p75">
                  <a:extLst>
                    <a:ext uri="{FF2B5EF4-FFF2-40B4-BE49-F238E27FC236}">
                      <a16:creationId xmlns:a16="http://schemas.microsoft.com/office/drawing/2014/main" id="{073DCA66-5B66-4FB3-9EE7-ED4252309DF9}"/>
                    </a:ext>
                  </a:extLst>
                </p:cNvPr>
                <p:cNvSpPr/>
                <p:nvPr/>
              </p:nvSpPr>
              <p:spPr>
                <a:xfrm>
                  <a:off x="3881208" y="3421812"/>
                  <a:ext cx="13048" cy="13040"/>
                </a:xfrm>
                <a:custGeom>
                  <a:avLst/>
                  <a:gdLst/>
                  <a:ahLst/>
                  <a:cxnLst/>
                  <a:rect l="l" t="t" r="r" b="b"/>
                  <a:pathLst>
                    <a:path w="1659" h="1658" extrusionOk="0">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 name="Google Shape;5502;p75">
                <a:extLst>
                  <a:ext uri="{FF2B5EF4-FFF2-40B4-BE49-F238E27FC236}">
                    <a16:creationId xmlns:a16="http://schemas.microsoft.com/office/drawing/2014/main" id="{D6E2401E-86F3-4BEE-A0C8-96614EB2C097}"/>
                  </a:ext>
                </a:extLst>
              </p:cNvPr>
              <p:cNvGrpSpPr/>
              <p:nvPr/>
            </p:nvGrpSpPr>
            <p:grpSpPr>
              <a:xfrm>
                <a:off x="4023919" y="3766409"/>
                <a:ext cx="37783" cy="32357"/>
                <a:chOff x="4023919" y="3766409"/>
                <a:chExt cx="37783" cy="32357"/>
              </a:xfrm>
            </p:grpSpPr>
            <p:sp>
              <p:nvSpPr>
                <p:cNvPr id="161" name="Google Shape;5503;p75">
                  <a:extLst>
                    <a:ext uri="{FF2B5EF4-FFF2-40B4-BE49-F238E27FC236}">
                      <a16:creationId xmlns:a16="http://schemas.microsoft.com/office/drawing/2014/main" id="{6216EC12-97FE-4950-BAE5-CF9263DB6CA9}"/>
                    </a:ext>
                  </a:extLst>
                </p:cNvPr>
                <p:cNvSpPr/>
                <p:nvPr/>
              </p:nvSpPr>
              <p:spPr>
                <a:xfrm>
                  <a:off x="4023919" y="3766409"/>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5504;p75">
                  <a:extLst>
                    <a:ext uri="{FF2B5EF4-FFF2-40B4-BE49-F238E27FC236}">
                      <a16:creationId xmlns:a16="http://schemas.microsoft.com/office/drawing/2014/main" id="{1127741C-6806-4888-850D-7E7F2EBCF520}"/>
                    </a:ext>
                  </a:extLst>
                </p:cNvPr>
                <p:cNvSpPr/>
                <p:nvPr/>
              </p:nvSpPr>
              <p:spPr>
                <a:xfrm>
                  <a:off x="4039051" y="3776115"/>
                  <a:ext cx="13040" cy="13048"/>
                </a:xfrm>
                <a:custGeom>
                  <a:avLst/>
                  <a:gdLst/>
                  <a:ahLst/>
                  <a:cxnLst/>
                  <a:rect l="l" t="t" r="r" b="b"/>
                  <a:pathLst>
                    <a:path w="1658" h="1659" extrusionOk="0">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 name="Google Shape;5505;p75">
                <a:extLst>
                  <a:ext uri="{FF2B5EF4-FFF2-40B4-BE49-F238E27FC236}">
                    <a16:creationId xmlns:a16="http://schemas.microsoft.com/office/drawing/2014/main" id="{50D1C425-2398-40A5-8F7E-AAB99A1E113B}"/>
                  </a:ext>
                </a:extLst>
              </p:cNvPr>
              <p:cNvGrpSpPr/>
              <p:nvPr/>
            </p:nvGrpSpPr>
            <p:grpSpPr>
              <a:xfrm>
                <a:off x="3973882" y="3779449"/>
                <a:ext cx="37776" cy="32357"/>
                <a:chOff x="3973882" y="3779449"/>
                <a:chExt cx="37776" cy="32357"/>
              </a:xfrm>
            </p:grpSpPr>
            <p:sp>
              <p:nvSpPr>
                <p:cNvPr id="159" name="Google Shape;5506;p75">
                  <a:extLst>
                    <a:ext uri="{FF2B5EF4-FFF2-40B4-BE49-F238E27FC236}">
                      <a16:creationId xmlns:a16="http://schemas.microsoft.com/office/drawing/2014/main" id="{67E9DC3F-CB5A-4896-B643-566A380FE1D5}"/>
                    </a:ext>
                  </a:extLst>
                </p:cNvPr>
                <p:cNvSpPr/>
                <p:nvPr/>
              </p:nvSpPr>
              <p:spPr>
                <a:xfrm>
                  <a:off x="3973882" y="3779449"/>
                  <a:ext cx="37776" cy="32357"/>
                </a:xfrm>
                <a:custGeom>
                  <a:avLst/>
                  <a:gdLst/>
                  <a:ahLst/>
                  <a:cxnLst/>
                  <a:rect l="l" t="t" r="r" b="b"/>
                  <a:pathLst>
                    <a:path w="4803" h="4114" extrusionOk="0">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5507;p75">
                  <a:extLst>
                    <a:ext uri="{FF2B5EF4-FFF2-40B4-BE49-F238E27FC236}">
                      <a16:creationId xmlns:a16="http://schemas.microsoft.com/office/drawing/2014/main" id="{DB0FC82B-D08A-4677-96A9-498ED7012C0C}"/>
                    </a:ext>
                  </a:extLst>
                </p:cNvPr>
                <p:cNvSpPr/>
                <p:nvPr/>
              </p:nvSpPr>
              <p:spPr>
                <a:xfrm>
                  <a:off x="3989006" y="3789155"/>
                  <a:ext cx="13040" cy="13040"/>
                </a:xfrm>
                <a:custGeom>
                  <a:avLst/>
                  <a:gdLst/>
                  <a:ahLst/>
                  <a:cxnLst/>
                  <a:rect l="l" t="t" r="r" b="b"/>
                  <a:pathLst>
                    <a:path w="1658" h="1658" extrusionOk="0">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 name="Google Shape;5508;p75">
                <a:extLst>
                  <a:ext uri="{FF2B5EF4-FFF2-40B4-BE49-F238E27FC236}">
                    <a16:creationId xmlns:a16="http://schemas.microsoft.com/office/drawing/2014/main" id="{85044703-7F87-4F3D-B610-876DCF48BF07}"/>
                  </a:ext>
                </a:extLst>
              </p:cNvPr>
              <p:cNvGrpSpPr/>
              <p:nvPr/>
            </p:nvGrpSpPr>
            <p:grpSpPr>
              <a:xfrm>
                <a:off x="4073398" y="3838028"/>
                <a:ext cx="37776" cy="32380"/>
                <a:chOff x="4073398" y="3838028"/>
                <a:chExt cx="37776" cy="32380"/>
              </a:xfrm>
            </p:grpSpPr>
            <p:sp>
              <p:nvSpPr>
                <p:cNvPr id="157" name="Google Shape;5509;p75">
                  <a:extLst>
                    <a:ext uri="{FF2B5EF4-FFF2-40B4-BE49-F238E27FC236}">
                      <a16:creationId xmlns:a16="http://schemas.microsoft.com/office/drawing/2014/main" id="{4D2D6445-42AE-49DB-B322-9BF133D26880}"/>
                    </a:ext>
                  </a:extLst>
                </p:cNvPr>
                <p:cNvSpPr/>
                <p:nvPr/>
              </p:nvSpPr>
              <p:spPr>
                <a:xfrm>
                  <a:off x="4073398" y="3838028"/>
                  <a:ext cx="37776" cy="32380"/>
                </a:xfrm>
                <a:custGeom>
                  <a:avLst/>
                  <a:gdLst/>
                  <a:ahLst/>
                  <a:cxnLst/>
                  <a:rect l="l" t="t" r="r" b="b"/>
                  <a:pathLst>
                    <a:path w="4803" h="4117" extrusionOk="0">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5510;p75">
                  <a:extLst>
                    <a:ext uri="{FF2B5EF4-FFF2-40B4-BE49-F238E27FC236}">
                      <a16:creationId xmlns:a16="http://schemas.microsoft.com/office/drawing/2014/main" id="{EDF3E9DE-EFFD-4A22-A2DF-EC0969B3AE3E}"/>
                    </a:ext>
                  </a:extLst>
                </p:cNvPr>
                <p:cNvSpPr/>
                <p:nvPr/>
              </p:nvSpPr>
              <p:spPr>
                <a:xfrm>
                  <a:off x="4088428" y="3847663"/>
                  <a:ext cx="13040" cy="13040"/>
                </a:xfrm>
                <a:custGeom>
                  <a:avLst/>
                  <a:gdLst/>
                  <a:ahLst/>
                  <a:cxnLst/>
                  <a:rect l="l" t="t" r="r" b="b"/>
                  <a:pathLst>
                    <a:path w="1658" h="1658" extrusionOk="0">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 name="Google Shape;5511;p75">
                <a:extLst>
                  <a:ext uri="{FF2B5EF4-FFF2-40B4-BE49-F238E27FC236}">
                    <a16:creationId xmlns:a16="http://schemas.microsoft.com/office/drawing/2014/main" id="{44504ED5-37C2-4F75-B08F-FEA37490F0D2}"/>
                  </a:ext>
                </a:extLst>
              </p:cNvPr>
              <p:cNvGrpSpPr/>
              <p:nvPr/>
            </p:nvGrpSpPr>
            <p:grpSpPr>
              <a:xfrm>
                <a:off x="4342672" y="4144496"/>
                <a:ext cx="37752" cy="32364"/>
                <a:chOff x="4342672" y="4144496"/>
                <a:chExt cx="37752" cy="32364"/>
              </a:xfrm>
            </p:grpSpPr>
            <p:sp>
              <p:nvSpPr>
                <p:cNvPr id="155" name="Google Shape;5512;p75">
                  <a:extLst>
                    <a:ext uri="{FF2B5EF4-FFF2-40B4-BE49-F238E27FC236}">
                      <a16:creationId xmlns:a16="http://schemas.microsoft.com/office/drawing/2014/main" id="{4422F621-AF36-469D-B657-C4821E9DE2F3}"/>
                    </a:ext>
                  </a:extLst>
                </p:cNvPr>
                <p:cNvSpPr/>
                <p:nvPr/>
              </p:nvSpPr>
              <p:spPr>
                <a:xfrm>
                  <a:off x="4342672" y="4144496"/>
                  <a:ext cx="37752" cy="32364"/>
                </a:xfrm>
                <a:custGeom>
                  <a:avLst/>
                  <a:gdLst/>
                  <a:ahLst/>
                  <a:cxnLst/>
                  <a:rect l="l" t="t" r="r" b="b"/>
                  <a:pathLst>
                    <a:path w="4800" h="4115" extrusionOk="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5513;p75">
                  <a:extLst>
                    <a:ext uri="{FF2B5EF4-FFF2-40B4-BE49-F238E27FC236}">
                      <a16:creationId xmlns:a16="http://schemas.microsoft.com/office/drawing/2014/main" id="{920F0724-EF38-4AE8-BFB2-4FEB1DF92CC7}"/>
                    </a:ext>
                  </a:extLst>
                </p:cNvPr>
                <p:cNvSpPr/>
                <p:nvPr/>
              </p:nvSpPr>
              <p:spPr>
                <a:xfrm>
                  <a:off x="4355586" y="4154209"/>
                  <a:ext cx="15227" cy="13040"/>
                </a:xfrm>
                <a:custGeom>
                  <a:avLst/>
                  <a:gdLst/>
                  <a:ahLst/>
                  <a:cxnLst/>
                  <a:rect l="l" t="t" r="r" b="b"/>
                  <a:pathLst>
                    <a:path w="1936" h="1658" extrusionOk="0">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 name="Google Shape;5514;p75">
                <a:extLst>
                  <a:ext uri="{FF2B5EF4-FFF2-40B4-BE49-F238E27FC236}">
                    <a16:creationId xmlns:a16="http://schemas.microsoft.com/office/drawing/2014/main" id="{C13715F2-C479-4DDA-A38E-D62471C70F97}"/>
                  </a:ext>
                </a:extLst>
              </p:cNvPr>
              <p:cNvGrpSpPr/>
              <p:nvPr/>
            </p:nvGrpSpPr>
            <p:grpSpPr>
              <a:xfrm>
                <a:off x="4406386" y="4056872"/>
                <a:ext cx="37783" cy="32364"/>
                <a:chOff x="4406386" y="4056872"/>
                <a:chExt cx="37783" cy="32364"/>
              </a:xfrm>
            </p:grpSpPr>
            <p:sp>
              <p:nvSpPr>
                <p:cNvPr id="153" name="Google Shape;5515;p75">
                  <a:extLst>
                    <a:ext uri="{FF2B5EF4-FFF2-40B4-BE49-F238E27FC236}">
                      <a16:creationId xmlns:a16="http://schemas.microsoft.com/office/drawing/2014/main" id="{837F70D6-EEC7-43B8-BB52-F98BCE51A9F0}"/>
                    </a:ext>
                  </a:extLst>
                </p:cNvPr>
                <p:cNvSpPr/>
                <p:nvPr/>
              </p:nvSpPr>
              <p:spPr>
                <a:xfrm>
                  <a:off x="4406386" y="4056872"/>
                  <a:ext cx="37783" cy="32364"/>
                </a:xfrm>
                <a:custGeom>
                  <a:avLst/>
                  <a:gdLst/>
                  <a:ahLst/>
                  <a:cxnLst/>
                  <a:rect l="l" t="t" r="r" b="b"/>
                  <a:pathLst>
                    <a:path w="4804" h="4115" extrusionOk="0">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5516;p75">
                  <a:extLst>
                    <a:ext uri="{FF2B5EF4-FFF2-40B4-BE49-F238E27FC236}">
                      <a16:creationId xmlns:a16="http://schemas.microsoft.com/office/drawing/2014/main" id="{AB8B9AD2-E25F-4D10-B808-FA6329959E4C}"/>
                    </a:ext>
                  </a:extLst>
                </p:cNvPr>
                <p:cNvSpPr/>
                <p:nvPr/>
              </p:nvSpPr>
              <p:spPr>
                <a:xfrm>
                  <a:off x="4419332" y="4066577"/>
                  <a:ext cx="15227" cy="13017"/>
                </a:xfrm>
                <a:custGeom>
                  <a:avLst/>
                  <a:gdLst/>
                  <a:ahLst/>
                  <a:cxnLst/>
                  <a:rect l="l" t="t" r="r" b="b"/>
                  <a:pathLst>
                    <a:path w="1936" h="1655" extrusionOk="0">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 name="Google Shape;5517;p75">
                <a:extLst>
                  <a:ext uri="{FF2B5EF4-FFF2-40B4-BE49-F238E27FC236}">
                    <a16:creationId xmlns:a16="http://schemas.microsoft.com/office/drawing/2014/main" id="{77116BF4-4763-4763-83FB-E44D5FA98B25}"/>
                  </a:ext>
                </a:extLst>
              </p:cNvPr>
              <p:cNvGrpSpPr/>
              <p:nvPr/>
            </p:nvGrpSpPr>
            <p:grpSpPr>
              <a:xfrm>
                <a:off x="4284416" y="4245254"/>
                <a:ext cx="37783" cy="32357"/>
                <a:chOff x="4284416" y="4245254"/>
                <a:chExt cx="37783" cy="32357"/>
              </a:xfrm>
            </p:grpSpPr>
            <p:sp>
              <p:nvSpPr>
                <p:cNvPr id="151" name="Google Shape;5518;p75">
                  <a:extLst>
                    <a:ext uri="{FF2B5EF4-FFF2-40B4-BE49-F238E27FC236}">
                      <a16:creationId xmlns:a16="http://schemas.microsoft.com/office/drawing/2014/main" id="{8F709C6D-CA6F-45D1-A467-C7966B81B94D}"/>
                    </a:ext>
                  </a:extLst>
                </p:cNvPr>
                <p:cNvSpPr/>
                <p:nvPr/>
              </p:nvSpPr>
              <p:spPr>
                <a:xfrm>
                  <a:off x="4284416" y="4245254"/>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5519;p75">
                  <a:extLst>
                    <a:ext uri="{FF2B5EF4-FFF2-40B4-BE49-F238E27FC236}">
                      <a16:creationId xmlns:a16="http://schemas.microsoft.com/office/drawing/2014/main" id="{90FE711B-333F-4EF1-A6D0-E167840A9D94}"/>
                    </a:ext>
                  </a:extLst>
                </p:cNvPr>
                <p:cNvSpPr/>
                <p:nvPr/>
              </p:nvSpPr>
              <p:spPr>
                <a:xfrm>
                  <a:off x="4299548" y="4254959"/>
                  <a:ext cx="13040" cy="13040"/>
                </a:xfrm>
                <a:custGeom>
                  <a:avLst/>
                  <a:gdLst/>
                  <a:ahLst/>
                  <a:cxnLst/>
                  <a:rect l="l" t="t" r="r" b="b"/>
                  <a:pathLst>
                    <a:path w="1658" h="1658" extrusionOk="0">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 name="Google Shape;5520;p75">
                <a:extLst>
                  <a:ext uri="{FF2B5EF4-FFF2-40B4-BE49-F238E27FC236}">
                    <a16:creationId xmlns:a16="http://schemas.microsoft.com/office/drawing/2014/main" id="{5FE56892-1E11-4D55-892F-824EAC6E2B79}"/>
                  </a:ext>
                </a:extLst>
              </p:cNvPr>
              <p:cNvGrpSpPr/>
              <p:nvPr/>
            </p:nvGrpSpPr>
            <p:grpSpPr>
              <a:xfrm>
                <a:off x="4219057" y="4331258"/>
                <a:ext cx="37776" cy="32364"/>
                <a:chOff x="4219057" y="4331258"/>
                <a:chExt cx="37776" cy="32364"/>
              </a:xfrm>
            </p:grpSpPr>
            <p:sp>
              <p:nvSpPr>
                <p:cNvPr id="149" name="Google Shape;5521;p75">
                  <a:extLst>
                    <a:ext uri="{FF2B5EF4-FFF2-40B4-BE49-F238E27FC236}">
                      <a16:creationId xmlns:a16="http://schemas.microsoft.com/office/drawing/2014/main" id="{3C6D045E-09E9-4665-9C43-5E92EF5F1E79}"/>
                    </a:ext>
                  </a:extLst>
                </p:cNvPr>
                <p:cNvSpPr/>
                <p:nvPr/>
              </p:nvSpPr>
              <p:spPr>
                <a:xfrm>
                  <a:off x="4219057" y="4331258"/>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5522;p75">
                  <a:extLst>
                    <a:ext uri="{FF2B5EF4-FFF2-40B4-BE49-F238E27FC236}">
                      <a16:creationId xmlns:a16="http://schemas.microsoft.com/office/drawing/2014/main" id="{EAE02A90-91EB-4AF2-AC30-14D520FA983B}"/>
                    </a:ext>
                  </a:extLst>
                </p:cNvPr>
                <p:cNvSpPr/>
                <p:nvPr/>
              </p:nvSpPr>
              <p:spPr>
                <a:xfrm>
                  <a:off x="4231995" y="4340971"/>
                  <a:ext cx="15235" cy="13040"/>
                </a:xfrm>
                <a:custGeom>
                  <a:avLst/>
                  <a:gdLst/>
                  <a:ahLst/>
                  <a:cxnLst/>
                  <a:rect l="l" t="t" r="r" b="b"/>
                  <a:pathLst>
                    <a:path w="1937" h="1658" extrusionOk="0">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 name="Google Shape;5523;p75">
                <a:extLst>
                  <a:ext uri="{FF2B5EF4-FFF2-40B4-BE49-F238E27FC236}">
                    <a16:creationId xmlns:a16="http://schemas.microsoft.com/office/drawing/2014/main" id="{6B2FA29C-2F3C-4A95-85A5-71BCFC80D360}"/>
                  </a:ext>
                </a:extLst>
              </p:cNvPr>
              <p:cNvGrpSpPr/>
              <p:nvPr/>
            </p:nvGrpSpPr>
            <p:grpSpPr>
              <a:xfrm>
                <a:off x="4204122" y="4141688"/>
                <a:ext cx="33497" cy="28699"/>
                <a:chOff x="4204122" y="4141688"/>
                <a:chExt cx="33497" cy="28699"/>
              </a:xfrm>
            </p:grpSpPr>
            <p:sp>
              <p:nvSpPr>
                <p:cNvPr id="147" name="Google Shape;5524;p75">
                  <a:extLst>
                    <a:ext uri="{FF2B5EF4-FFF2-40B4-BE49-F238E27FC236}">
                      <a16:creationId xmlns:a16="http://schemas.microsoft.com/office/drawing/2014/main" id="{1AF67BD8-124D-4E7C-A4DE-C3DAAAD90256}"/>
                    </a:ext>
                  </a:extLst>
                </p:cNvPr>
                <p:cNvSpPr/>
                <p:nvPr/>
              </p:nvSpPr>
              <p:spPr>
                <a:xfrm>
                  <a:off x="4204122" y="4141688"/>
                  <a:ext cx="33497" cy="28699"/>
                </a:xfrm>
                <a:custGeom>
                  <a:avLst/>
                  <a:gdLst/>
                  <a:ahLst/>
                  <a:cxnLst/>
                  <a:rect l="l" t="t" r="r" b="b"/>
                  <a:pathLst>
                    <a:path w="4259" h="3649" extrusionOk="0">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5525;p75">
                  <a:extLst>
                    <a:ext uri="{FF2B5EF4-FFF2-40B4-BE49-F238E27FC236}">
                      <a16:creationId xmlns:a16="http://schemas.microsoft.com/office/drawing/2014/main" id="{13877835-A49E-477A-9889-F37C158A7C06}"/>
                    </a:ext>
                  </a:extLst>
                </p:cNvPr>
                <p:cNvSpPr/>
                <p:nvPr/>
              </p:nvSpPr>
              <p:spPr>
                <a:xfrm>
                  <a:off x="4216965" y="4151259"/>
                  <a:ext cx="11042" cy="9399"/>
                </a:xfrm>
                <a:custGeom>
                  <a:avLst/>
                  <a:gdLst/>
                  <a:ahLst/>
                  <a:cxnLst/>
                  <a:rect l="l" t="t" r="r" b="b"/>
                  <a:pathLst>
                    <a:path w="1404" h="1195" extrusionOk="0">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 name="Google Shape;5526;p75">
                <a:extLst>
                  <a:ext uri="{FF2B5EF4-FFF2-40B4-BE49-F238E27FC236}">
                    <a16:creationId xmlns:a16="http://schemas.microsoft.com/office/drawing/2014/main" id="{36F975C4-D264-4629-A944-482DD475E003}"/>
                  </a:ext>
                </a:extLst>
              </p:cNvPr>
              <p:cNvGrpSpPr/>
              <p:nvPr/>
            </p:nvGrpSpPr>
            <p:grpSpPr>
              <a:xfrm>
                <a:off x="4301546" y="4003869"/>
                <a:ext cx="38916" cy="33324"/>
                <a:chOff x="4301546" y="4003869"/>
                <a:chExt cx="38916" cy="33324"/>
              </a:xfrm>
            </p:grpSpPr>
            <p:sp>
              <p:nvSpPr>
                <p:cNvPr id="145" name="Google Shape;5527;p75">
                  <a:extLst>
                    <a:ext uri="{FF2B5EF4-FFF2-40B4-BE49-F238E27FC236}">
                      <a16:creationId xmlns:a16="http://schemas.microsoft.com/office/drawing/2014/main" id="{06DF136E-F7DB-4CD3-8C4B-C18A1C1D4C7E}"/>
                    </a:ext>
                  </a:extLst>
                </p:cNvPr>
                <p:cNvSpPr/>
                <p:nvPr/>
              </p:nvSpPr>
              <p:spPr>
                <a:xfrm>
                  <a:off x="4301546" y="4003869"/>
                  <a:ext cx="38916" cy="33324"/>
                </a:xfrm>
                <a:custGeom>
                  <a:avLst/>
                  <a:gdLst/>
                  <a:ahLst/>
                  <a:cxnLst/>
                  <a:rect l="l" t="t" r="r" b="b"/>
                  <a:pathLst>
                    <a:path w="4948" h="4237" extrusionOk="0">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5528;p75">
                  <a:extLst>
                    <a:ext uri="{FF2B5EF4-FFF2-40B4-BE49-F238E27FC236}">
                      <a16:creationId xmlns:a16="http://schemas.microsoft.com/office/drawing/2014/main" id="{6E7A8D73-E998-4CDD-AD8B-1B952B8CE1D6}"/>
                    </a:ext>
                  </a:extLst>
                </p:cNvPr>
                <p:cNvSpPr/>
                <p:nvPr/>
              </p:nvSpPr>
              <p:spPr>
                <a:xfrm>
                  <a:off x="4314389" y="4013590"/>
                  <a:ext cx="16469" cy="14000"/>
                </a:xfrm>
                <a:custGeom>
                  <a:avLst/>
                  <a:gdLst/>
                  <a:ahLst/>
                  <a:cxnLst/>
                  <a:rect l="l" t="t" r="r" b="b"/>
                  <a:pathLst>
                    <a:path w="2094" h="1780" extrusionOk="0">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 name="Google Shape;5529;p75">
                <a:extLst>
                  <a:ext uri="{FF2B5EF4-FFF2-40B4-BE49-F238E27FC236}">
                    <a16:creationId xmlns:a16="http://schemas.microsoft.com/office/drawing/2014/main" id="{5D797719-70B8-42A6-A9CC-D563C8C2E87B}"/>
                  </a:ext>
                </a:extLst>
              </p:cNvPr>
              <p:cNvGrpSpPr/>
              <p:nvPr/>
            </p:nvGrpSpPr>
            <p:grpSpPr>
              <a:xfrm>
                <a:off x="4210681" y="3924669"/>
                <a:ext cx="36549" cy="31366"/>
                <a:chOff x="4210681" y="3924669"/>
                <a:chExt cx="36549" cy="31366"/>
              </a:xfrm>
            </p:grpSpPr>
            <p:sp>
              <p:nvSpPr>
                <p:cNvPr id="143" name="Google Shape;5530;p75">
                  <a:extLst>
                    <a:ext uri="{FF2B5EF4-FFF2-40B4-BE49-F238E27FC236}">
                      <a16:creationId xmlns:a16="http://schemas.microsoft.com/office/drawing/2014/main" id="{FEE4AC8A-2798-4290-8DBF-97C30B04909A}"/>
                    </a:ext>
                  </a:extLst>
                </p:cNvPr>
                <p:cNvSpPr/>
                <p:nvPr/>
              </p:nvSpPr>
              <p:spPr>
                <a:xfrm>
                  <a:off x="4210681" y="3924669"/>
                  <a:ext cx="36549" cy="31366"/>
                </a:xfrm>
                <a:custGeom>
                  <a:avLst/>
                  <a:gdLst/>
                  <a:ahLst/>
                  <a:cxnLst/>
                  <a:rect l="l" t="t" r="r" b="b"/>
                  <a:pathLst>
                    <a:path w="4647" h="3988" extrusionOk="0">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5531;p75">
                  <a:extLst>
                    <a:ext uri="{FF2B5EF4-FFF2-40B4-BE49-F238E27FC236}">
                      <a16:creationId xmlns:a16="http://schemas.microsoft.com/office/drawing/2014/main" id="{D490550A-9C60-47AE-90F3-0E3A9E4BB784}"/>
                    </a:ext>
                  </a:extLst>
                </p:cNvPr>
                <p:cNvSpPr/>
                <p:nvPr/>
              </p:nvSpPr>
              <p:spPr>
                <a:xfrm>
                  <a:off x="4225625" y="3934335"/>
                  <a:ext cx="11994" cy="11994"/>
                </a:xfrm>
                <a:custGeom>
                  <a:avLst/>
                  <a:gdLst/>
                  <a:ahLst/>
                  <a:cxnLst/>
                  <a:rect l="l" t="t" r="r" b="b"/>
                  <a:pathLst>
                    <a:path w="1525" h="1525" extrusionOk="0">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 name="Google Shape;5532;p75">
                <a:extLst>
                  <a:ext uri="{FF2B5EF4-FFF2-40B4-BE49-F238E27FC236}">
                    <a16:creationId xmlns:a16="http://schemas.microsoft.com/office/drawing/2014/main" id="{3105B803-0589-48DE-B656-CF184B75EA7E}"/>
                  </a:ext>
                </a:extLst>
              </p:cNvPr>
              <p:cNvGrpSpPr/>
              <p:nvPr/>
            </p:nvGrpSpPr>
            <p:grpSpPr>
              <a:xfrm>
                <a:off x="3987771" y="3628874"/>
                <a:ext cx="31499" cy="26993"/>
                <a:chOff x="3987771" y="3628874"/>
                <a:chExt cx="31499" cy="26993"/>
              </a:xfrm>
            </p:grpSpPr>
            <p:sp>
              <p:nvSpPr>
                <p:cNvPr id="141" name="Google Shape;5533;p75">
                  <a:extLst>
                    <a:ext uri="{FF2B5EF4-FFF2-40B4-BE49-F238E27FC236}">
                      <a16:creationId xmlns:a16="http://schemas.microsoft.com/office/drawing/2014/main" id="{C5B4206C-9C90-4120-990D-4891C1288F3A}"/>
                    </a:ext>
                  </a:extLst>
                </p:cNvPr>
                <p:cNvSpPr/>
                <p:nvPr/>
              </p:nvSpPr>
              <p:spPr>
                <a:xfrm>
                  <a:off x="3987771" y="3628874"/>
                  <a:ext cx="31499" cy="26993"/>
                </a:xfrm>
                <a:custGeom>
                  <a:avLst/>
                  <a:gdLst/>
                  <a:ahLst/>
                  <a:cxnLst/>
                  <a:rect l="l" t="t" r="r" b="b"/>
                  <a:pathLst>
                    <a:path w="4005" h="3432" extrusionOk="0">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5534;p75">
                  <a:extLst>
                    <a:ext uri="{FF2B5EF4-FFF2-40B4-BE49-F238E27FC236}">
                      <a16:creationId xmlns:a16="http://schemas.microsoft.com/office/drawing/2014/main" id="{72ECE428-CC84-4566-8B81-7733C994FAE4}"/>
                    </a:ext>
                  </a:extLst>
                </p:cNvPr>
                <p:cNvSpPr/>
                <p:nvPr/>
              </p:nvSpPr>
              <p:spPr>
                <a:xfrm>
                  <a:off x="4000709" y="3638540"/>
                  <a:ext cx="8856" cy="7605"/>
                </a:xfrm>
                <a:custGeom>
                  <a:avLst/>
                  <a:gdLst/>
                  <a:ahLst/>
                  <a:cxnLst/>
                  <a:rect l="l" t="t" r="r" b="b"/>
                  <a:pathLst>
                    <a:path w="1126" h="967" extrusionOk="0">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 name="Google Shape;5535;p75">
                <a:extLst>
                  <a:ext uri="{FF2B5EF4-FFF2-40B4-BE49-F238E27FC236}">
                    <a16:creationId xmlns:a16="http://schemas.microsoft.com/office/drawing/2014/main" id="{F5A54C4C-F5E1-4F13-8ACF-F3950CB6824D}"/>
                  </a:ext>
                </a:extLst>
              </p:cNvPr>
              <p:cNvGrpSpPr/>
              <p:nvPr/>
            </p:nvGrpSpPr>
            <p:grpSpPr>
              <a:xfrm>
                <a:off x="4087382" y="3775674"/>
                <a:ext cx="31405" cy="26898"/>
                <a:chOff x="4087382" y="3775674"/>
                <a:chExt cx="31405" cy="26898"/>
              </a:xfrm>
            </p:grpSpPr>
            <p:sp>
              <p:nvSpPr>
                <p:cNvPr id="139" name="Google Shape;5536;p75">
                  <a:extLst>
                    <a:ext uri="{FF2B5EF4-FFF2-40B4-BE49-F238E27FC236}">
                      <a16:creationId xmlns:a16="http://schemas.microsoft.com/office/drawing/2014/main" id="{3DC43ACA-EC20-4DA8-9AC1-7980E1EA65FF}"/>
                    </a:ext>
                  </a:extLst>
                </p:cNvPr>
                <p:cNvSpPr/>
                <p:nvPr/>
              </p:nvSpPr>
              <p:spPr>
                <a:xfrm>
                  <a:off x="4087382" y="3775674"/>
                  <a:ext cx="31405" cy="26898"/>
                </a:xfrm>
                <a:custGeom>
                  <a:avLst/>
                  <a:gdLst/>
                  <a:ahLst/>
                  <a:cxnLst/>
                  <a:rect l="l" t="t" r="r" b="b"/>
                  <a:pathLst>
                    <a:path w="3993" h="3420" extrusionOk="0">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5537;p75">
                  <a:extLst>
                    <a:ext uri="{FF2B5EF4-FFF2-40B4-BE49-F238E27FC236}">
                      <a16:creationId xmlns:a16="http://schemas.microsoft.com/office/drawing/2014/main" id="{82CA00AC-EAF2-403D-8E49-141D2371DBF9}"/>
                    </a:ext>
                  </a:extLst>
                </p:cNvPr>
                <p:cNvSpPr/>
                <p:nvPr/>
              </p:nvSpPr>
              <p:spPr>
                <a:xfrm>
                  <a:off x="4101460" y="3785348"/>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 name="Google Shape;5538;p75">
                <a:extLst>
                  <a:ext uri="{FF2B5EF4-FFF2-40B4-BE49-F238E27FC236}">
                    <a16:creationId xmlns:a16="http://schemas.microsoft.com/office/drawing/2014/main" id="{D8354149-6D0A-4007-B1E8-8657682CAC2D}"/>
                  </a:ext>
                </a:extLst>
              </p:cNvPr>
              <p:cNvGrpSpPr/>
              <p:nvPr/>
            </p:nvGrpSpPr>
            <p:grpSpPr>
              <a:xfrm>
                <a:off x="4118873" y="3856637"/>
                <a:ext cx="31405" cy="26906"/>
                <a:chOff x="4118873" y="3856637"/>
                <a:chExt cx="31405" cy="26906"/>
              </a:xfrm>
            </p:grpSpPr>
            <p:sp>
              <p:nvSpPr>
                <p:cNvPr id="137" name="Google Shape;5539;p75">
                  <a:extLst>
                    <a:ext uri="{FF2B5EF4-FFF2-40B4-BE49-F238E27FC236}">
                      <a16:creationId xmlns:a16="http://schemas.microsoft.com/office/drawing/2014/main" id="{F6CF7532-15CD-4A5C-85BE-DA59EFAE8ECE}"/>
                    </a:ext>
                  </a:extLst>
                </p:cNvPr>
                <p:cNvSpPr/>
                <p:nvPr/>
              </p:nvSpPr>
              <p:spPr>
                <a:xfrm>
                  <a:off x="4118873" y="3856637"/>
                  <a:ext cx="31405" cy="26906"/>
                </a:xfrm>
                <a:custGeom>
                  <a:avLst/>
                  <a:gdLst/>
                  <a:ahLst/>
                  <a:cxnLst/>
                  <a:rect l="l" t="t" r="r" b="b"/>
                  <a:pathLst>
                    <a:path w="3993" h="3421" extrusionOk="0">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5540;p75">
                  <a:extLst>
                    <a:ext uri="{FF2B5EF4-FFF2-40B4-BE49-F238E27FC236}">
                      <a16:creationId xmlns:a16="http://schemas.microsoft.com/office/drawing/2014/main" id="{45BC4658-AF4E-41EA-95D1-BA5535864D71}"/>
                    </a:ext>
                  </a:extLst>
                </p:cNvPr>
                <p:cNvSpPr/>
                <p:nvPr/>
              </p:nvSpPr>
              <p:spPr>
                <a:xfrm>
                  <a:off x="4133046" y="3866310"/>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 name="Google Shape;5541;p75">
                <a:extLst>
                  <a:ext uri="{FF2B5EF4-FFF2-40B4-BE49-F238E27FC236}">
                    <a16:creationId xmlns:a16="http://schemas.microsoft.com/office/drawing/2014/main" id="{918F1AFD-4205-42CD-BA14-D65B93B19908}"/>
                  </a:ext>
                </a:extLst>
              </p:cNvPr>
              <p:cNvGrpSpPr/>
              <p:nvPr/>
            </p:nvGrpSpPr>
            <p:grpSpPr>
              <a:xfrm>
                <a:off x="4168541" y="3639523"/>
                <a:ext cx="31499" cy="26906"/>
                <a:chOff x="4168541" y="3639523"/>
                <a:chExt cx="31499" cy="26906"/>
              </a:xfrm>
            </p:grpSpPr>
            <p:sp>
              <p:nvSpPr>
                <p:cNvPr id="135" name="Google Shape;5542;p75">
                  <a:extLst>
                    <a:ext uri="{FF2B5EF4-FFF2-40B4-BE49-F238E27FC236}">
                      <a16:creationId xmlns:a16="http://schemas.microsoft.com/office/drawing/2014/main" id="{40751535-8321-4C82-B5F9-CEA5BEB079B1}"/>
                    </a:ext>
                  </a:extLst>
                </p:cNvPr>
                <p:cNvSpPr/>
                <p:nvPr/>
              </p:nvSpPr>
              <p:spPr>
                <a:xfrm>
                  <a:off x="4168541" y="3639523"/>
                  <a:ext cx="31499" cy="26906"/>
                </a:xfrm>
                <a:custGeom>
                  <a:avLst/>
                  <a:gdLst/>
                  <a:ahLst/>
                  <a:cxnLst/>
                  <a:rect l="l" t="t" r="r" b="b"/>
                  <a:pathLst>
                    <a:path w="4005" h="3421" extrusionOk="0">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5543;p75">
                  <a:extLst>
                    <a:ext uri="{FF2B5EF4-FFF2-40B4-BE49-F238E27FC236}">
                      <a16:creationId xmlns:a16="http://schemas.microsoft.com/office/drawing/2014/main" id="{726BE154-C224-4E1F-9455-27108D22961C}"/>
                    </a:ext>
                  </a:extLst>
                </p:cNvPr>
                <p:cNvSpPr/>
                <p:nvPr/>
              </p:nvSpPr>
              <p:spPr>
                <a:xfrm>
                  <a:off x="4182713" y="3649197"/>
                  <a:ext cx="7716" cy="7621"/>
                </a:xfrm>
                <a:custGeom>
                  <a:avLst/>
                  <a:gdLst/>
                  <a:ahLst/>
                  <a:cxnLst/>
                  <a:rect l="l" t="t" r="r" b="b"/>
                  <a:pathLst>
                    <a:path w="981" h="969" extrusionOk="0">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 name="Google Shape;5544;p75">
                <a:extLst>
                  <a:ext uri="{FF2B5EF4-FFF2-40B4-BE49-F238E27FC236}">
                    <a16:creationId xmlns:a16="http://schemas.microsoft.com/office/drawing/2014/main" id="{EE8A3A17-F971-4BA4-86B4-E7F03203CE48}"/>
                  </a:ext>
                </a:extLst>
              </p:cNvPr>
              <p:cNvGrpSpPr/>
              <p:nvPr/>
            </p:nvGrpSpPr>
            <p:grpSpPr>
              <a:xfrm>
                <a:off x="3965789" y="3393545"/>
                <a:ext cx="31405" cy="26945"/>
                <a:chOff x="3965789" y="3393545"/>
                <a:chExt cx="31405" cy="26945"/>
              </a:xfrm>
            </p:grpSpPr>
            <p:sp>
              <p:nvSpPr>
                <p:cNvPr id="133" name="Google Shape;5545;p75">
                  <a:extLst>
                    <a:ext uri="{FF2B5EF4-FFF2-40B4-BE49-F238E27FC236}">
                      <a16:creationId xmlns:a16="http://schemas.microsoft.com/office/drawing/2014/main" id="{8DA289D6-98AE-44D0-BC43-CFB2BF6564AD}"/>
                    </a:ext>
                  </a:extLst>
                </p:cNvPr>
                <p:cNvSpPr/>
                <p:nvPr/>
              </p:nvSpPr>
              <p:spPr>
                <a:xfrm>
                  <a:off x="3965789" y="3393545"/>
                  <a:ext cx="31405" cy="26945"/>
                </a:xfrm>
                <a:custGeom>
                  <a:avLst/>
                  <a:gdLst/>
                  <a:ahLst/>
                  <a:cxnLst/>
                  <a:rect l="l" t="t" r="r" b="b"/>
                  <a:pathLst>
                    <a:path w="3993" h="3426" extrusionOk="0">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5546;p75">
                  <a:extLst>
                    <a:ext uri="{FF2B5EF4-FFF2-40B4-BE49-F238E27FC236}">
                      <a16:creationId xmlns:a16="http://schemas.microsoft.com/office/drawing/2014/main" id="{694DE6AD-F8EC-409D-985A-A14EE1BD774B}"/>
                    </a:ext>
                  </a:extLst>
                </p:cNvPr>
                <p:cNvSpPr/>
                <p:nvPr/>
              </p:nvSpPr>
              <p:spPr>
                <a:xfrm>
                  <a:off x="3978632" y="3403259"/>
                  <a:ext cx="8950" cy="7590"/>
                </a:xfrm>
                <a:custGeom>
                  <a:avLst/>
                  <a:gdLst/>
                  <a:ahLst/>
                  <a:cxnLst/>
                  <a:rect l="l" t="t" r="r" b="b"/>
                  <a:pathLst>
                    <a:path w="1138" h="965" extrusionOk="0">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 name="Google Shape;5547;p75">
                <a:extLst>
                  <a:ext uri="{FF2B5EF4-FFF2-40B4-BE49-F238E27FC236}">
                    <a16:creationId xmlns:a16="http://schemas.microsoft.com/office/drawing/2014/main" id="{21A2648A-40DB-49E3-BB86-3A6A80C1707F}"/>
                  </a:ext>
                </a:extLst>
              </p:cNvPr>
              <p:cNvGrpSpPr/>
              <p:nvPr/>
            </p:nvGrpSpPr>
            <p:grpSpPr>
              <a:xfrm>
                <a:off x="3925166" y="3491008"/>
                <a:ext cx="31405" cy="27001"/>
                <a:chOff x="3925166" y="3491008"/>
                <a:chExt cx="31405" cy="27001"/>
              </a:xfrm>
            </p:grpSpPr>
            <p:sp>
              <p:nvSpPr>
                <p:cNvPr id="131" name="Google Shape;5548;p75">
                  <a:extLst>
                    <a:ext uri="{FF2B5EF4-FFF2-40B4-BE49-F238E27FC236}">
                      <a16:creationId xmlns:a16="http://schemas.microsoft.com/office/drawing/2014/main" id="{0A24EF32-3C95-488B-97BB-345F6A8B3D3A}"/>
                    </a:ext>
                  </a:extLst>
                </p:cNvPr>
                <p:cNvSpPr/>
                <p:nvPr/>
              </p:nvSpPr>
              <p:spPr>
                <a:xfrm>
                  <a:off x="3925166" y="3491008"/>
                  <a:ext cx="31405" cy="27001"/>
                </a:xfrm>
                <a:custGeom>
                  <a:avLst/>
                  <a:gdLst/>
                  <a:ahLst/>
                  <a:cxnLst/>
                  <a:rect l="l" t="t" r="r" b="b"/>
                  <a:pathLst>
                    <a:path w="3993" h="3433" extrusionOk="0">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5549;p75">
                  <a:extLst>
                    <a:ext uri="{FF2B5EF4-FFF2-40B4-BE49-F238E27FC236}">
                      <a16:creationId xmlns:a16="http://schemas.microsoft.com/office/drawing/2014/main" id="{18FC4E3E-46B7-4A94-85BD-3B0C0597AA3E}"/>
                    </a:ext>
                  </a:extLst>
                </p:cNvPr>
                <p:cNvSpPr/>
                <p:nvPr/>
              </p:nvSpPr>
              <p:spPr>
                <a:xfrm>
                  <a:off x="3939339" y="3500682"/>
                  <a:ext cx="7621" cy="7621"/>
                </a:xfrm>
                <a:custGeom>
                  <a:avLst/>
                  <a:gdLst/>
                  <a:ahLst/>
                  <a:cxnLst/>
                  <a:rect l="l" t="t" r="r" b="b"/>
                  <a:pathLst>
                    <a:path w="969" h="969" extrusionOk="0">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 name="Google Shape;5550;p75">
                <a:extLst>
                  <a:ext uri="{FF2B5EF4-FFF2-40B4-BE49-F238E27FC236}">
                    <a16:creationId xmlns:a16="http://schemas.microsoft.com/office/drawing/2014/main" id="{41122D18-90E9-44AD-9B1E-60B9AA40B5DA}"/>
                  </a:ext>
                </a:extLst>
              </p:cNvPr>
              <p:cNvGrpSpPr/>
              <p:nvPr/>
            </p:nvGrpSpPr>
            <p:grpSpPr>
              <a:xfrm>
                <a:off x="3682845" y="3340976"/>
                <a:ext cx="31397" cy="26898"/>
                <a:chOff x="3682845" y="3340976"/>
                <a:chExt cx="31397" cy="26898"/>
              </a:xfrm>
            </p:grpSpPr>
            <p:sp>
              <p:nvSpPr>
                <p:cNvPr id="129" name="Google Shape;5551;p75">
                  <a:extLst>
                    <a:ext uri="{FF2B5EF4-FFF2-40B4-BE49-F238E27FC236}">
                      <a16:creationId xmlns:a16="http://schemas.microsoft.com/office/drawing/2014/main" id="{0AA8535C-AD72-4D84-B644-0FD5AA1ED98B}"/>
                    </a:ext>
                  </a:extLst>
                </p:cNvPr>
                <p:cNvSpPr/>
                <p:nvPr/>
              </p:nvSpPr>
              <p:spPr>
                <a:xfrm>
                  <a:off x="3682845" y="3340976"/>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5552;p75">
                  <a:extLst>
                    <a:ext uri="{FF2B5EF4-FFF2-40B4-BE49-F238E27FC236}">
                      <a16:creationId xmlns:a16="http://schemas.microsoft.com/office/drawing/2014/main" id="{3BAEE7C8-D72C-47A2-BE9F-48CE035D16C1}"/>
                    </a:ext>
                  </a:extLst>
                </p:cNvPr>
                <p:cNvSpPr/>
                <p:nvPr/>
              </p:nvSpPr>
              <p:spPr>
                <a:xfrm>
                  <a:off x="3695783" y="3350650"/>
                  <a:ext cx="8856" cy="7645"/>
                </a:xfrm>
                <a:custGeom>
                  <a:avLst/>
                  <a:gdLst/>
                  <a:ahLst/>
                  <a:cxnLst/>
                  <a:rect l="l" t="t" r="r" b="b"/>
                  <a:pathLst>
                    <a:path w="1126" h="972" extrusionOk="0">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 name="Google Shape;5553;p75">
                <a:extLst>
                  <a:ext uri="{FF2B5EF4-FFF2-40B4-BE49-F238E27FC236}">
                    <a16:creationId xmlns:a16="http://schemas.microsoft.com/office/drawing/2014/main" id="{0918F03A-0B05-4995-9EE9-C7B61D7AA89E}"/>
                  </a:ext>
                </a:extLst>
              </p:cNvPr>
              <p:cNvGrpSpPr/>
              <p:nvPr/>
            </p:nvGrpSpPr>
            <p:grpSpPr>
              <a:xfrm>
                <a:off x="3795393" y="3353725"/>
                <a:ext cx="31499" cy="26993"/>
                <a:chOff x="3795393" y="3353725"/>
                <a:chExt cx="31499" cy="26993"/>
              </a:xfrm>
            </p:grpSpPr>
            <p:sp>
              <p:nvSpPr>
                <p:cNvPr id="127" name="Google Shape;5554;p75">
                  <a:extLst>
                    <a:ext uri="{FF2B5EF4-FFF2-40B4-BE49-F238E27FC236}">
                      <a16:creationId xmlns:a16="http://schemas.microsoft.com/office/drawing/2014/main" id="{91BEAF13-0048-4EFE-BF21-1C968FC07DB8}"/>
                    </a:ext>
                  </a:extLst>
                </p:cNvPr>
                <p:cNvSpPr/>
                <p:nvPr/>
              </p:nvSpPr>
              <p:spPr>
                <a:xfrm>
                  <a:off x="3795393" y="3353725"/>
                  <a:ext cx="31499" cy="26993"/>
                </a:xfrm>
                <a:custGeom>
                  <a:avLst/>
                  <a:gdLst/>
                  <a:ahLst/>
                  <a:cxnLst/>
                  <a:rect l="l" t="t" r="r" b="b"/>
                  <a:pathLst>
                    <a:path w="4005" h="3432" extrusionOk="0">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5555;p75">
                  <a:extLst>
                    <a:ext uri="{FF2B5EF4-FFF2-40B4-BE49-F238E27FC236}">
                      <a16:creationId xmlns:a16="http://schemas.microsoft.com/office/drawing/2014/main" id="{7725A934-ED5A-41EA-BC6A-38C2EB700130}"/>
                    </a:ext>
                  </a:extLst>
                </p:cNvPr>
                <p:cNvSpPr/>
                <p:nvPr/>
              </p:nvSpPr>
              <p:spPr>
                <a:xfrm>
                  <a:off x="3809668" y="3363399"/>
                  <a:ext cx="7613" cy="7613"/>
                </a:xfrm>
                <a:custGeom>
                  <a:avLst/>
                  <a:gdLst/>
                  <a:ahLst/>
                  <a:cxnLst/>
                  <a:rect l="l" t="t" r="r" b="b"/>
                  <a:pathLst>
                    <a:path w="968" h="968" extrusionOk="0">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 name="Google Shape;5556;p75">
                <a:extLst>
                  <a:ext uri="{FF2B5EF4-FFF2-40B4-BE49-F238E27FC236}">
                    <a16:creationId xmlns:a16="http://schemas.microsoft.com/office/drawing/2014/main" id="{10DFE793-650E-4DE6-83CD-28AF21507BD6}"/>
                  </a:ext>
                </a:extLst>
              </p:cNvPr>
              <p:cNvGrpSpPr/>
              <p:nvPr/>
            </p:nvGrpSpPr>
            <p:grpSpPr>
              <a:xfrm>
                <a:off x="4176909" y="4363221"/>
                <a:ext cx="38924" cy="33316"/>
                <a:chOff x="4176909" y="4363221"/>
                <a:chExt cx="38924" cy="33316"/>
              </a:xfrm>
            </p:grpSpPr>
            <p:sp>
              <p:nvSpPr>
                <p:cNvPr id="125" name="Google Shape;5557;p75">
                  <a:extLst>
                    <a:ext uri="{FF2B5EF4-FFF2-40B4-BE49-F238E27FC236}">
                      <a16:creationId xmlns:a16="http://schemas.microsoft.com/office/drawing/2014/main" id="{F52FD3CF-3FDF-4DCF-B380-647CE457669D}"/>
                    </a:ext>
                  </a:extLst>
                </p:cNvPr>
                <p:cNvSpPr/>
                <p:nvPr/>
              </p:nvSpPr>
              <p:spPr>
                <a:xfrm>
                  <a:off x="4176909" y="4363221"/>
                  <a:ext cx="38924" cy="33316"/>
                </a:xfrm>
                <a:custGeom>
                  <a:avLst/>
                  <a:gdLst/>
                  <a:ahLst/>
                  <a:cxnLst/>
                  <a:rect l="l" t="t" r="r" b="b"/>
                  <a:pathLst>
                    <a:path w="4949" h="4236" extrusionOk="0">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5558;p75">
                  <a:extLst>
                    <a:ext uri="{FF2B5EF4-FFF2-40B4-BE49-F238E27FC236}">
                      <a16:creationId xmlns:a16="http://schemas.microsoft.com/office/drawing/2014/main" id="{29559AE6-0D65-4334-9714-C432CAFF1F9A}"/>
                    </a:ext>
                  </a:extLst>
                </p:cNvPr>
                <p:cNvSpPr/>
                <p:nvPr/>
              </p:nvSpPr>
              <p:spPr>
                <a:xfrm>
                  <a:off x="4192230" y="4372934"/>
                  <a:ext cx="13897" cy="13992"/>
                </a:xfrm>
                <a:custGeom>
                  <a:avLst/>
                  <a:gdLst/>
                  <a:ahLst/>
                  <a:cxnLst/>
                  <a:rect l="l" t="t" r="r" b="b"/>
                  <a:pathLst>
                    <a:path w="1767" h="1779" extrusionOk="0">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 name="Google Shape;5559;p75">
                <a:extLst>
                  <a:ext uri="{FF2B5EF4-FFF2-40B4-BE49-F238E27FC236}">
                    <a16:creationId xmlns:a16="http://schemas.microsoft.com/office/drawing/2014/main" id="{48AF420D-EAB6-481E-B995-28557307F0A5}"/>
                  </a:ext>
                </a:extLst>
              </p:cNvPr>
              <p:cNvGrpSpPr/>
              <p:nvPr/>
            </p:nvGrpSpPr>
            <p:grpSpPr>
              <a:xfrm>
                <a:off x="4226191" y="4007660"/>
                <a:ext cx="33560" cy="28770"/>
                <a:chOff x="4226191" y="4007660"/>
                <a:chExt cx="33560" cy="28770"/>
              </a:xfrm>
            </p:grpSpPr>
            <p:sp>
              <p:nvSpPr>
                <p:cNvPr id="123" name="Google Shape;5560;p75">
                  <a:extLst>
                    <a:ext uri="{FF2B5EF4-FFF2-40B4-BE49-F238E27FC236}">
                      <a16:creationId xmlns:a16="http://schemas.microsoft.com/office/drawing/2014/main" id="{047986F3-7B9A-43BA-B524-F410F744D70F}"/>
                    </a:ext>
                  </a:extLst>
                </p:cNvPr>
                <p:cNvSpPr/>
                <p:nvPr/>
              </p:nvSpPr>
              <p:spPr>
                <a:xfrm>
                  <a:off x="4226191" y="4007660"/>
                  <a:ext cx="33560" cy="28770"/>
                </a:xfrm>
                <a:custGeom>
                  <a:avLst/>
                  <a:gdLst/>
                  <a:ahLst/>
                  <a:cxnLst/>
                  <a:rect l="l" t="t" r="r" b="b"/>
                  <a:pathLst>
                    <a:path w="4267" h="3658" extrusionOk="0">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5561;p75">
                  <a:extLst>
                    <a:ext uri="{FF2B5EF4-FFF2-40B4-BE49-F238E27FC236}">
                      <a16:creationId xmlns:a16="http://schemas.microsoft.com/office/drawing/2014/main" id="{3033E104-D20C-4598-9DCF-63442A6BA241}"/>
                    </a:ext>
                  </a:extLst>
                </p:cNvPr>
                <p:cNvSpPr/>
                <p:nvPr/>
              </p:nvSpPr>
              <p:spPr>
                <a:xfrm>
                  <a:off x="4239129" y="4017397"/>
                  <a:ext cx="10948" cy="9383"/>
                </a:xfrm>
                <a:custGeom>
                  <a:avLst/>
                  <a:gdLst/>
                  <a:ahLst/>
                  <a:cxnLst/>
                  <a:rect l="l" t="t" r="r" b="b"/>
                  <a:pathLst>
                    <a:path w="1392" h="1193" extrusionOk="0">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 name="Google Shape;5562;p75">
                <a:extLst>
                  <a:ext uri="{FF2B5EF4-FFF2-40B4-BE49-F238E27FC236}">
                    <a16:creationId xmlns:a16="http://schemas.microsoft.com/office/drawing/2014/main" id="{960556CB-8825-442B-AAF5-475AEC0957CC}"/>
                  </a:ext>
                </a:extLst>
              </p:cNvPr>
              <p:cNvGrpSpPr/>
              <p:nvPr/>
            </p:nvGrpSpPr>
            <p:grpSpPr>
              <a:xfrm>
                <a:off x="3597785" y="3377045"/>
                <a:ext cx="33591" cy="28699"/>
                <a:chOff x="3597785" y="3377045"/>
                <a:chExt cx="33591" cy="28699"/>
              </a:xfrm>
            </p:grpSpPr>
            <p:sp>
              <p:nvSpPr>
                <p:cNvPr id="121" name="Google Shape;5563;p75">
                  <a:extLst>
                    <a:ext uri="{FF2B5EF4-FFF2-40B4-BE49-F238E27FC236}">
                      <a16:creationId xmlns:a16="http://schemas.microsoft.com/office/drawing/2014/main" id="{DD79FBA7-0DFC-4C92-A77A-4A077EB4F718}"/>
                    </a:ext>
                  </a:extLst>
                </p:cNvPr>
                <p:cNvSpPr/>
                <p:nvPr/>
              </p:nvSpPr>
              <p:spPr>
                <a:xfrm>
                  <a:off x="3597785" y="3377045"/>
                  <a:ext cx="33591" cy="28699"/>
                </a:xfrm>
                <a:custGeom>
                  <a:avLst/>
                  <a:gdLst/>
                  <a:ahLst/>
                  <a:cxnLst/>
                  <a:rect l="l" t="t" r="r" b="b"/>
                  <a:pathLst>
                    <a:path w="4271" h="3649" extrusionOk="0">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5564;p75">
                  <a:extLst>
                    <a:ext uri="{FF2B5EF4-FFF2-40B4-BE49-F238E27FC236}">
                      <a16:creationId xmlns:a16="http://schemas.microsoft.com/office/drawing/2014/main" id="{79245E36-F56D-4E72-A9C2-D6588B010373}"/>
                    </a:ext>
                  </a:extLst>
                </p:cNvPr>
                <p:cNvSpPr/>
                <p:nvPr/>
              </p:nvSpPr>
              <p:spPr>
                <a:xfrm>
                  <a:off x="3612343" y="3386703"/>
                  <a:ext cx="9328" cy="9336"/>
                </a:xfrm>
                <a:custGeom>
                  <a:avLst/>
                  <a:gdLst/>
                  <a:ahLst/>
                  <a:cxnLst/>
                  <a:rect l="l" t="t" r="r" b="b"/>
                  <a:pathLst>
                    <a:path w="1186" h="1187" extrusionOk="0">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 name="Google Shape;5565;p75">
                <a:extLst>
                  <a:ext uri="{FF2B5EF4-FFF2-40B4-BE49-F238E27FC236}">
                    <a16:creationId xmlns:a16="http://schemas.microsoft.com/office/drawing/2014/main" id="{031C2E4F-7018-4CCF-B757-76874745D27A}"/>
                  </a:ext>
                </a:extLst>
              </p:cNvPr>
              <p:cNvGrpSpPr/>
              <p:nvPr/>
            </p:nvGrpSpPr>
            <p:grpSpPr>
              <a:xfrm>
                <a:off x="3887870" y="3669796"/>
                <a:ext cx="33591" cy="28692"/>
                <a:chOff x="3887870" y="3669796"/>
                <a:chExt cx="33591" cy="28692"/>
              </a:xfrm>
            </p:grpSpPr>
            <p:sp>
              <p:nvSpPr>
                <p:cNvPr id="119" name="Google Shape;5566;p75">
                  <a:extLst>
                    <a:ext uri="{FF2B5EF4-FFF2-40B4-BE49-F238E27FC236}">
                      <a16:creationId xmlns:a16="http://schemas.microsoft.com/office/drawing/2014/main" id="{C29497EF-80E0-4347-898B-8AA9B96E9C51}"/>
                    </a:ext>
                  </a:extLst>
                </p:cNvPr>
                <p:cNvSpPr/>
                <p:nvPr/>
              </p:nvSpPr>
              <p:spPr>
                <a:xfrm>
                  <a:off x="3887870" y="3669796"/>
                  <a:ext cx="33591" cy="28692"/>
                </a:xfrm>
                <a:custGeom>
                  <a:avLst/>
                  <a:gdLst/>
                  <a:ahLst/>
                  <a:cxnLst/>
                  <a:rect l="l" t="t" r="r" b="b"/>
                  <a:pathLst>
                    <a:path w="4271" h="3648" extrusionOk="0">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5567;p75">
                  <a:extLst>
                    <a:ext uri="{FF2B5EF4-FFF2-40B4-BE49-F238E27FC236}">
                      <a16:creationId xmlns:a16="http://schemas.microsoft.com/office/drawing/2014/main" id="{1565F555-BA35-47C4-825E-E72E53B39FC5}"/>
                    </a:ext>
                  </a:extLst>
                </p:cNvPr>
                <p:cNvSpPr/>
                <p:nvPr/>
              </p:nvSpPr>
              <p:spPr>
                <a:xfrm>
                  <a:off x="3902428" y="3679454"/>
                  <a:ext cx="9422" cy="9328"/>
                </a:xfrm>
                <a:custGeom>
                  <a:avLst/>
                  <a:gdLst/>
                  <a:ahLst/>
                  <a:cxnLst/>
                  <a:rect l="l" t="t" r="r" b="b"/>
                  <a:pathLst>
                    <a:path w="1198" h="1186" extrusionOk="0">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 name="Google Shape;5568;p75">
                <a:extLst>
                  <a:ext uri="{FF2B5EF4-FFF2-40B4-BE49-F238E27FC236}">
                    <a16:creationId xmlns:a16="http://schemas.microsoft.com/office/drawing/2014/main" id="{9EF99D3E-0781-4B9E-80C5-091087E0F1F7}"/>
                  </a:ext>
                </a:extLst>
              </p:cNvPr>
              <p:cNvGrpSpPr/>
              <p:nvPr/>
            </p:nvGrpSpPr>
            <p:grpSpPr>
              <a:xfrm>
                <a:off x="3818320" y="3481625"/>
                <a:ext cx="33497" cy="28770"/>
                <a:chOff x="3818320" y="3481625"/>
                <a:chExt cx="33497" cy="28770"/>
              </a:xfrm>
            </p:grpSpPr>
            <p:sp>
              <p:nvSpPr>
                <p:cNvPr id="117" name="Google Shape;5569;p75">
                  <a:extLst>
                    <a:ext uri="{FF2B5EF4-FFF2-40B4-BE49-F238E27FC236}">
                      <a16:creationId xmlns:a16="http://schemas.microsoft.com/office/drawing/2014/main" id="{65EF526E-5C0D-4493-AE4D-33188872E553}"/>
                    </a:ext>
                  </a:extLst>
                </p:cNvPr>
                <p:cNvSpPr/>
                <p:nvPr/>
              </p:nvSpPr>
              <p:spPr>
                <a:xfrm>
                  <a:off x="3818320" y="3481625"/>
                  <a:ext cx="33497" cy="28770"/>
                </a:xfrm>
                <a:custGeom>
                  <a:avLst/>
                  <a:gdLst/>
                  <a:ahLst/>
                  <a:cxnLst/>
                  <a:rect l="l" t="t" r="r" b="b"/>
                  <a:pathLst>
                    <a:path w="4259" h="3658" extrusionOk="0">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5570;p75">
                  <a:extLst>
                    <a:ext uri="{FF2B5EF4-FFF2-40B4-BE49-F238E27FC236}">
                      <a16:creationId xmlns:a16="http://schemas.microsoft.com/office/drawing/2014/main" id="{353D4E5E-BA6B-495A-94B4-F952C62DB73C}"/>
                    </a:ext>
                  </a:extLst>
                </p:cNvPr>
                <p:cNvSpPr/>
                <p:nvPr/>
              </p:nvSpPr>
              <p:spPr>
                <a:xfrm>
                  <a:off x="3831258" y="3491362"/>
                  <a:ext cx="10956" cy="9375"/>
                </a:xfrm>
                <a:custGeom>
                  <a:avLst/>
                  <a:gdLst/>
                  <a:ahLst/>
                  <a:cxnLst/>
                  <a:rect l="l" t="t" r="r" b="b"/>
                  <a:pathLst>
                    <a:path w="1393" h="1192" extrusionOk="0">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 name="Google Shape;5571;p75">
                <a:extLst>
                  <a:ext uri="{FF2B5EF4-FFF2-40B4-BE49-F238E27FC236}">
                    <a16:creationId xmlns:a16="http://schemas.microsoft.com/office/drawing/2014/main" id="{09023072-B742-4006-93F4-D7439449C144}"/>
                  </a:ext>
                </a:extLst>
              </p:cNvPr>
              <p:cNvGrpSpPr/>
              <p:nvPr/>
            </p:nvGrpSpPr>
            <p:grpSpPr>
              <a:xfrm>
                <a:off x="4278139" y="4120948"/>
                <a:ext cx="37492" cy="32129"/>
                <a:chOff x="4278139" y="4120948"/>
                <a:chExt cx="37492" cy="32129"/>
              </a:xfrm>
            </p:grpSpPr>
            <p:sp>
              <p:nvSpPr>
                <p:cNvPr id="115" name="Google Shape;5572;p75">
                  <a:extLst>
                    <a:ext uri="{FF2B5EF4-FFF2-40B4-BE49-F238E27FC236}">
                      <a16:creationId xmlns:a16="http://schemas.microsoft.com/office/drawing/2014/main" id="{C710AB61-1FEB-4E3E-ACE3-B6F752795275}"/>
                    </a:ext>
                  </a:extLst>
                </p:cNvPr>
                <p:cNvSpPr/>
                <p:nvPr/>
              </p:nvSpPr>
              <p:spPr>
                <a:xfrm>
                  <a:off x="4278139" y="4120948"/>
                  <a:ext cx="37492" cy="32129"/>
                </a:xfrm>
                <a:custGeom>
                  <a:avLst/>
                  <a:gdLst/>
                  <a:ahLst/>
                  <a:cxnLst/>
                  <a:rect l="l" t="t" r="r" b="b"/>
                  <a:pathLst>
                    <a:path w="4767" h="4085" extrusionOk="0">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5573;p75">
                  <a:extLst>
                    <a:ext uri="{FF2B5EF4-FFF2-40B4-BE49-F238E27FC236}">
                      <a16:creationId xmlns:a16="http://schemas.microsoft.com/office/drawing/2014/main" id="{D8C1348E-E8AB-4C80-848E-A7918E7E9CBB}"/>
                    </a:ext>
                  </a:extLst>
                </p:cNvPr>
                <p:cNvSpPr/>
                <p:nvPr/>
              </p:nvSpPr>
              <p:spPr>
                <a:xfrm>
                  <a:off x="4290983" y="4130614"/>
                  <a:ext cx="14943" cy="12812"/>
                </a:xfrm>
                <a:custGeom>
                  <a:avLst/>
                  <a:gdLst/>
                  <a:ahLst/>
                  <a:cxnLst/>
                  <a:rect l="l" t="t" r="r" b="b"/>
                  <a:pathLst>
                    <a:path w="1900" h="1629" extrusionOk="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 name="Google Shape;5574;p75">
                <a:extLst>
                  <a:ext uri="{FF2B5EF4-FFF2-40B4-BE49-F238E27FC236}">
                    <a16:creationId xmlns:a16="http://schemas.microsoft.com/office/drawing/2014/main" id="{4CD47D73-1AFF-40B9-BFDE-9608E117ED30}"/>
                  </a:ext>
                </a:extLst>
              </p:cNvPr>
              <p:cNvGrpSpPr/>
              <p:nvPr/>
            </p:nvGrpSpPr>
            <p:grpSpPr>
              <a:xfrm>
                <a:off x="4419898" y="3977388"/>
                <a:ext cx="33497" cy="28692"/>
                <a:chOff x="4419898" y="3977388"/>
                <a:chExt cx="33497" cy="28692"/>
              </a:xfrm>
            </p:grpSpPr>
            <p:sp>
              <p:nvSpPr>
                <p:cNvPr id="113" name="Google Shape;5575;p75">
                  <a:extLst>
                    <a:ext uri="{FF2B5EF4-FFF2-40B4-BE49-F238E27FC236}">
                      <a16:creationId xmlns:a16="http://schemas.microsoft.com/office/drawing/2014/main" id="{74850ED9-3247-4F0C-B8CE-9792BC29F68A}"/>
                    </a:ext>
                  </a:extLst>
                </p:cNvPr>
                <p:cNvSpPr/>
                <p:nvPr/>
              </p:nvSpPr>
              <p:spPr>
                <a:xfrm>
                  <a:off x="4419898" y="3977388"/>
                  <a:ext cx="33497" cy="28692"/>
                </a:xfrm>
                <a:custGeom>
                  <a:avLst/>
                  <a:gdLst/>
                  <a:ahLst/>
                  <a:cxnLst/>
                  <a:rect l="l" t="t" r="r" b="b"/>
                  <a:pathLst>
                    <a:path w="4259" h="3648" extrusionOk="0">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5576;p75">
                  <a:extLst>
                    <a:ext uri="{FF2B5EF4-FFF2-40B4-BE49-F238E27FC236}">
                      <a16:creationId xmlns:a16="http://schemas.microsoft.com/office/drawing/2014/main" id="{BC2B9986-6658-42D0-BE6E-14E1E2ADC641}"/>
                    </a:ext>
                  </a:extLst>
                </p:cNvPr>
                <p:cNvSpPr/>
                <p:nvPr/>
              </p:nvSpPr>
              <p:spPr>
                <a:xfrm>
                  <a:off x="4432742" y="3987046"/>
                  <a:ext cx="11042" cy="9399"/>
                </a:xfrm>
                <a:custGeom>
                  <a:avLst/>
                  <a:gdLst/>
                  <a:ahLst/>
                  <a:cxnLst/>
                  <a:rect l="l" t="t" r="r" b="b"/>
                  <a:pathLst>
                    <a:path w="1404" h="1195" extrusionOk="0">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 name="Google Shape;5577;p75">
                <a:extLst>
                  <a:ext uri="{FF2B5EF4-FFF2-40B4-BE49-F238E27FC236}">
                    <a16:creationId xmlns:a16="http://schemas.microsoft.com/office/drawing/2014/main" id="{23AE7DD6-02D9-4AFC-ADA2-3C397706A4F9}"/>
                  </a:ext>
                </a:extLst>
              </p:cNvPr>
              <p:cNvGrpSpPr/>
              <p:nvPr/>
            </p:nvGrpSpPr>
            <p:grpSpPr>
              <a:xfrm>
                <a:off x="4158930" y="4034684"/>
                <a:ext cx="33497" cy="28762"/>
                <a:chOff x="4158930" y="4034684"/>
                <a:chExt cx="33497" cy="28762"/>
              </a:xfrm>
            </p:grpSpPr>
            <p:sp>
              <p:nvSpPr>
                <p:cNvPr id="111" name="Google Shape;5578;p75">
                  <a:extLst>
                    <a:ext uri="{FF2B5EF4-FFF2-40B4-BE49-F238E27FC236}">
                      <a16:creationId xmlns:a16="http://schemas.microsoft.com/office/drawing/2014/main" id="{87D7E540-9A37-4A1E-9ED9-90BFDCC3993D}"/>
                    </a:ext>
                  </a:extLst>
                </p:cNvPr>
                <p:cNvSpPr/>
                <p:nvPr/>
              </p:nvSpPr>
              <p:spPr>
                <a:xfrm>
                  <a:off x="4158930" y="4034684"/>
                  <a:ext cx="33497" cy="28762"/>
                </a:xfrm>
                <a:custGeom>
                  <a:avLst/>
                  <a:gdLst/>
                  <a:ahLst/>
                  <a:cxnLst/>
                  <a:rect l="l" t="t" r="r" b="b"/>
                  <a:pathLst>
                    <a:path w="4259" h="3657" extrusionOk="0">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5579;p75">
                  <a:extLst>
                    <a:ext uri="{FF2B5EF4-FFF2-40B4-BE49-F238E27FC236}">
                      <a16:creationId xmlns:a16="http://schemas.microsoft.com/office/drawing/2014/main" id="{730EDC0E-B56A-4859-B99B-BD9B267AAE46}"/>
                    </a:ext>
                  </a:extLst>
                </p:cNvPr>
                <p:cNvSpPr/>
                <p:nvPr/>
              </p:nvSpPr>
              <p:spPr>
                <a:xfrm>
                  <a:off x="4173385" y="4044319"/>
                  <a:ext cx="9336" cy="9430"/>
                </a:xfrm>
                <a:custGeom>
                  <a:avLst/>
                  <a:gdLst/>
                  <a:ahLst/>
                  <a:cxnLst/>
                  <a:rect l="l" t="t" r="r" b="b"/>
                  <a:pathLst>
                    <a:path w="1187" h="1199" extrusionOk="0">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 name="Google Shape;5580;p75">
                <a:extLst>
                  <a:ext uri="{FF2B5EF4-FFF2-40B4-BE49-F238E27FC236}">
                    <a16:creationId xmlns:a16="http://schemas.microsoft.com/office/drawing/2014/main" id="{30F54801-0919-4B2E-AF18-0BE65FFD9DCF}"/>
                  </a:ext>
                </a:extLst>
              </p:cNvPr>
              <p:cNvGrpSpPr/>
              <p:nvPr/>
            </p:nvGrpSpPr>
            <p:grpSpPr>
              <a:xfrm>
                <a:off x="4134949" y="3957049"/>
                <a:ext cx="33497" cy="28770"/>
                <a:chOff x="4134949" y="3957049"/>
                <a:chExt cx="33497" cy="28770"/>
              </a:xfrm>
            </p:grpSpPr>
            <p:sp>
              <p:nvSpPr>
                <p:cNvPr id="109" name="Google Shape;5581;p75">
                  <a:extLst>
                    <a:ext uri="{FF2B5EF4-FFF2-40B4-BE49-F238E27FC236}">
                      <a16:creationId xmlns:a16="http://schemas.microsoft.com/office/drawing/2014/main" id="{942703A7-2C8F-45FE-8A5E-0A99928851E0}"/>
                    </a:ext>
                  </a:extLst>
                </p:cNvPr>
                <p:cNvSpPr/>
                <p:nvPr/>
              </p:nvSpPr>
              <p:spPr>
                <a:xfrm>
                  <a:off x="4134949" y="3957049"/>
                  <a:ext cx="33497" cy="28770"/>
                </a:xfrm>
                <a:custGeom>
                  <a:avLst/>
                  <a:gdLst/>
                  <a:ahLst/>
                  <a:cxnLst/>
                  <a:rect l="l" t="t" r="r" b="b"/>
                  <a:pathLst>
                    <a:path w="4259" h="3658" extrusionOk="0">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5582;p75">
                  <a:extLst>
                    <a:ext uri="{FF2B5EF4-FFF2-40B4-BE49-F238E27FC236}">
                      <a16:creationId xmlns:a16="http://schemas.microsoft.com/office/drawing/2014/main" id="{04568A65-F571-429D-B5F8-5B8C112D1F44}"/>
                    </a:ext>
                  </a:extLst>
                </p:cNvPr>
                <p:cNvSpPr/>
                <p:nvPr/>
              </p:nvSpPr>
              <p:spPr>
                <a:xfrm>
                  <a:off x="4147793" y="3966778"/>
                  <a:ext cx="10956" cy="9383"/>
                </a:xfrm>
                <a:custGeom>
                  <a:avLst/>
                  <a:gdLst/>
                  <a:ahLst/>
                  <a:cxnLst/>
                  <a:rect l="l" t="t" r="r" b="b"/>
                  <a:pathLst>
                    <a:path w="1393" h="1193" extrusionOk="0">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 name="Google Shape;5583;p75">
                <a:extLst>
                  <a:ext uri="{FF2B5EF4-FFF2-40B4-BE49-F238E27FC236}">
                    <a16:creationId xmlns:a16="http://schemas.microsoft.com/office/drawing/2014/main" id="{DBCFED08-0538-4FF4-99CB-E5E31D264DA0}"/>
                  </a:ext>
                </a:extLst>
              </p:cNvPr>
              <p:cNvGrpSpPr/>
              <p:nvPr/>
            </p:nvGrpSpPr>
            <p:grpSpPr>
              <a:xfrm>
                <a:off x="4193653" y="4184403"/>
                <a:ext cx="43580" cy="37264"/>
                <a:chOff x="4193653" y="4184403"/>
                <a:chExt cx="43580" cy="37264"/>
              </a:xfrm>
            </p:grpSpPr>
            <p:sp>
              <p:nvSpPr>
                <p:cNvPr id="107" name="Google Shape;5584;p75">
                  <a:extLst>
                    <a:ext uri="{FF2B5EF4-FFF2-40B4-BE49-F238E27FC236}">
                      <a16:creationId xmlns:a16="http://schemas.microsoft.com/office/drawing/2014/main" id="{4B9FC409-CDAB-48B1-83EF-6A099BFE5915}"/>
                    </a:ext>
                  </a:extLst>
                </p:cNvPr>
                <p:cNvSpPr/>
                <p:nvPr/>
              </p:nvSpPr>
              <p:spPr>
                <a:xfrm>
                  <a:off x="4193653" y="4184403"/>
                  <a:ext cx="43580" cy="37264"/>
                </a:xfrm>
                <a:custGeom>
                  <a:avLst/>
                  <a:gdLst/>
                  <a:ahLst/>
                  <a:cxnLst/>
                  <a:rect l="l" t="t" r="r" b="b"/>
                  <a:pathLst>
                    <a:path w="5541" h="4738" extrusionOk="0">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5585;p75">
                  <a:extLst>
                    <a:ext uri="{FF2B5EF4-FFF2-40B4-BE49-F238E27FC236}">
                      <a16:creationId xmlns:a16="http://schemas.microsoft.com/office/drawing/2014/main" id="{EDC874A9-1B2F-44C4-9BC0-060E83F2057C}"/>
                    </a:ext>
                  </a:extLst>
                </p:cNvPr>
                <p:cNvSpPr/>
                <p:nvPr/>
              </p:nvSpPr>
              <p:spPr>
                <a:xfrm>
                  <a:off x="4206591" y="4194069"/>
                  <a:ext cx="20944" cy="17948"/>
                </a:xfrm>
                <a:custGeom>
                  <a:avLst/>
                  <a:gdLst/>
                  <a:ahLst/>
                  <a:cxnLst/>
                  <a:rect l="l" t="t" r="r" b="b"/>
                  <a:pathLst>
                    <a:path w="2663" h="2282" extrusionOk="0">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 name="Google Shape;5586;p75">
                <a:extLst>
                  <a:ext uri="{FF2B5EF4-FFF2-40B4-BE49-F238E27FC236}">
                    <a16:creationId xmlns:a16="http://schemas.microsoft.com/office/drawing/2014/main" id="{0A9B7306-FF63-4417-9C80-2F5EA01AC0F1}"/>
                  </a:ext>
                </a:extLst>
              </p:cNvPr>
              <p:cNvGrpSpPr/>
              <p:nvPr/>
            </p:nvGrpSpPr>
            <p:grpSpPr>
              <a:xfrm>
                <a:off x="4343600" y="3943844"/>
                <a:ext cx="43580" cy="37312"/>
                <a:chOff x="4343600" y="3943844"/>
                <a:chExt cx="43580" cy="37312"/>
              </a:xfrm>
            </p:grpSpPr>
            <p:sp>
              <p:nvSpPr>
                <p:cNvPr id="105" name="Google Shape;5587;p75">
                  <a:extLst>
                    <a:ext uri="{FF2B5EF4-FFF2-40B4-BE49-F238E27FC236}">
                      <a16:creationId xmlns:a16="http://schemas.microsoft.com/office/drawing/2014/main" id="{0B14EE76-B2E5-48E6-8D25-C37C8663353E}"/>
                    </a:ext>
                  </a:extLst>
                </p:cNvPr>
                <p:cNvSpPr/>
                <p:nvPr/>
              </p:nvSpPr>
              <p:spPr>
                <a:xfrm>
                  <a:off x="4343600" y="3943844"/>
                  <a:ext cx="43580" cy="37312"/>
                </a:xfrm>
                <a:custGeom>
                  <a:avLst/>
                  <a:gdLst/>
                  <a:ahLst/>
                  <a:cxnLst/>
                  <a:rect l="l" t="t" r="r" b="b"/>
                  <a:pathLst>
                    <a:path w="5541" h="4744" extrusionOk="0">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5588;p75">
                  <a:extLst>
                    <a:ext uri="{FF2B5EF4-FFF2-40B4-BE49-F238E27FC236}">
                      <a16:creationId xmlns:a16="http://schemas.microsoft.com/office/drawing/2014/main" id="{8CF60542-E86C-4E90-82B2-B67129CEC503}"/>
                    </a:ext>
                  </a:extLst>
                </p:cNvPr>
                <p:cNvSpPr/>
                <p:nvPr/>
              </p:nvSpPr>
              <p:spPr>
                <a:xfrm>
                  <a:off x="4359581" y="3953557"/>
                  <a:ext cx="17893" cy="17893"/>
                </a:xfrm>
                <a:custGeom>
                  <a:avLst/>
                  <a:gdLst/>
                  <a:ahLst/>
                  <a:cxnLst/>
                  <a:rect l="l" t="t" r="r" b="b"/>
                  <a:pathLst>
                    <a:path w="2275" h="2275" extrusionOk="0">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 name="Google Shape;5589;p75">
                <a:extLst>
                  <a:ext uri="{FF2B5EF4-FFF2-40B4-BE49-F238E27FC236}">
                    <a16:creationId xmlns:a16="http://schemas.microsoft.com/office/drawing/2014/main" id="{DA8F7304-D628-4171-9BC8-947B7C1D3B2C}"/>
                  </a:ext>
                </a:extLst>
              </p:cNvPr>
              <p:cNvGrpSpPr/>
              <p:nvPr/>
            </p:nvGrpSpPr>
            <p:grpSpPr>
              <a:xfrm>
                <a:off x="4172339" y="3381693"/>
                <a:ext cx="31499" cy="27001"/>
                <a:chOff x="4172339" y="3381693"/>
                <a:chExt cx="31499" cy="27001"/>
              </a:xfrm>
            </p:grpSpPr>
            <p:sp>
              <p:nvSpPr>
                <p:cNvPr id="103" name="Google Shape;5590;p75">
                  <a:extLst>
                    <a:ext uri="{FF2B5EF4-FFF2-40B4-BE49-F238E27FC236}">
                      <a16:creationId xmlns:a16="http://schemas.microsoft.com/office/drawing/2014/main" id="{0E9D01B8-568A-4040-962F-A84A29DA3BA3}"/>
                    </a:ext>
                  </a:extLst>
                </p:cNvPr>
                <p:cNvSpPr/>
                <p:nvPr/>
              </p:nvSpPr>
              <p:spPr>
                <a:xfrm>
                  <a:off x="4172339" y="3381693"/>
                  <a:ext cx="31499" cy="27001"/>
                </a:xfrm>
                <a:custGeom>
                  <a:avLst/>
                  <a:gdLst/>
                  <a:ahLst/>
                  <a:cxnLst/>
                  <a:rect l="l" t="t" r="r" b="b"/>
                  <a:pathLst>
                    <a:path w="4005" h="3433" extrusionOk="0">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5591;p75">
                  <a:extLst>
                    <a:ext uri="{FF2B5EF4-FFF2-40B4-BE49-F238E27FC236}">
                      <a16:creationId xmlns:a16="http://schemas.microsoft.com/office/drawing/2014/main" id="{CD78A61F-F4EE-4497-8072-92AE09FE2C15}"/>
                    </a:ext>
                  </a:extLst>
                </p:cNvPr>
                <p:cNvSpPr/>
                <p:nvPr/>
              </p:nvSpPr>
              <p:spPr>
                <a:xfrm>
                  <a:off x="4185285" y="3391367"/>
                  <a:ext cx="8856" cy="7605"/>
                </a:xfrm>
                <a:custGeom>
                  <a:avLst/>
                  <a:gdLst/>
                  <a:ahLst/>
                  <a:cxnLst/>
                  <a:rect l="l" t="t" r="r" b="b"/>
                  <a:pathLst>
                    <a:path w="1126" h="967" extrusionOk="0">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extLst>
      <p:ext uri="{BB962C8B-B14F-4D97-AF65-F5344CB8AC3E}">
        <p14:creationId xmlns:p14="http://schemas.microsoft.com/office/powerpoint/2010/main" val="40975794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46E9B60-FE1C-490E-A5E9-83814C444255}"/>
              </a:ext>
            </a:extLst>
          </p:cNvPr>
          <p:cNvSpPr txBox="1"/>
          <p:nvPr/>
        </p:nvSpPr>
        <p:spPr>
          <a:xfrm>
            <a:off x="2995448" y="346841"/>
            <a:ext cx="3373821" cy="553998"/>
          </a:xfrm>
          <a:prstGeom prst="rect">
            <a:avLst/>
          </a:prstGeom>
          <a:noFill/>
        </p:spPr>
        <p:txBody>
          <a:bodyPr wrap="square" rtlCol="0">
            <a:spAutoFit/>
          </a:bodyPr>
          <a:lstStyle/>
          <a:p>
            <a:r>
              <a:rPr lang="en-US" sz="3000" dirty="0">
                <a:solidFill>
                  <a:schemeClr val="bg1"/>
                </a:solidFill>
                <a:latin typeface="Oxanium ExtraBold" panose="020B0604020202020204"/>
              </a:rPr>
              <a:t>ER and RR Model</a:t>
            </a:r>
          </a:p>
        </p:txBody>
      </p:sp>
    </p:spTree>
    <p:extLst>
      <p:ext uri="{BB962C8B-B14F-4D97-AF65-F5344CB8AC3E}">
        <p14:creationId xmlns:p14="http://schemas.microsoft.com/office/powerpoint/2010/main" val="17763271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921"/>
        <p:cNvGrpSpPr/>
        <p:nvPr/>
      </p:nvGrpSpPr>
      <p:grpSpPr>
        <a:xfrm>
          <a:off x="0" y="0"/>
          <a:ext cx="0" cy="0"/>
          <a:chOff x="0" y="0"/>
          <a:chExt cx="0" cy="0"/>
        </a:xfrm>
      </p:grpSpPr>
      <p:sp>
        <p:nvSpPr>
          <p:cNvPr id="1922" name="Google Shape;1922;p57"/>
          <p:cNvSpPr txBox="1">
            <a:spLocks noGrp="1"/>
          </p:cNvSpPr>
          <p:nvPr>
            <p:ph type="subTitle" idx="1"/>
          </p:nvPr>
        </p:nvSpPr>
        <p:spPr>
          <a:xfrm>
            <a:off x="3589428" y="100725"/>
            <a:ext cx="5423400" cy="3215100"/>
          </a:xfrm>
          <a:prstGeom prst="rect">
            <a:avLst/>
          </a:prstGeom>
        </p:spPr>
        <p:txBody>
          <a:bodyPr spcFirstLastPara="1" wrap="square" lIns="900000" tIns="91425" rIns="874850" bIns="91425" anchor="t" anchorCtr="0">
            <a:normAutofit/>
          </a:bodyPr>
          <a:lstStyle/>
          <a:p>
            <a:pPr marL="0" lvl="0" indent="0" algn="ctr" rtl="0">
              <a:spcBef>
                <a:spcPts val="0"/>
              </a:spcBef>
              <a:spcAft>
                <a:spcPts val="0"/>
              </a:spcAft>
              <a:buNone/>
            </a:pPr>
            <a:r>
              <a:rPr lang="en-US" sz="6200" b="1" dirty="0"/>
              <a:t>05</a:t>
            </a:r>
          </a:p>
          <a:p>
            <a:pPr marL="0" lvl="0" indent="0" algn="ctr" rtl="0">
              <a:spcBef>
                <a:spcPts val="0"/>
              </a:spcBef>
              <a:spcAft>
                <a:spcPts val="0"/>
              </a:spcAft>
              <a:buNone/>
            </a:pPr>
            <a:endParaRPr lang="en-US" b="1" dirty="0"/>
          </a:p>
          <a:p>
            <a:pPr marL="0" lvl="0" indent="0" algn="ctr" rtl="0">
              <a:spcBef>
                <a:spcPts val="0"/>
              </a:spcBef>
              <a:spcAft>
                <a:spcPts val="0"/>
              </a:spcAft>
              <a:buNone/>
            </a:pPr>
            <a:r>
              <a:rPr lang="en-US" b="1" dirty="0"/>
              <a:t>Our Project</a:t>
            </a:r>
            <a:endParaRPr b="1" dirty="0"/>
          </a:p>
        </p:txBody>
      </p:sp>
      <p:pic>
        <p:nvPicPr>
          <p:cNvPr id="1923" name="Google Shape;1923;p57"/>
          <p:cNvPicPr preferRelativeResize="0"/>
          <p:nvPr/>
        </p:nvPicPr>
        <p:blipFill rotWithShape="1">
          <a:blip r:embed="rId3">
            <a:alphaModFix/>
          </a:blip>
          <a:srcRect t="1881" r="62521" b="14120"/>
          <a:stretch/>
        </p:blipFill>
        <p:spPr>
          <a:xfrm>
            <a:off x="102900" y="102900"/>
            <a:ext cx="3305400" cy="4937700"/>
          </a:xfrm>
          <a:prstGeom prst="rect">
            <a:avLst/>
          </a:prstGeom>
          <a:noFill/>
          <a:ln w="9525" cap="flat" cmpd="sng">
            <a:solidFill>
              <a:schemeClr val="dk1"/>
            </a:solidFill>
            <a:prstDash val="solid"/>
            <a:round/>
            <a:headEnd type="none" w="sm" len="sm"/>
            <a:tailEnd type="none" w="sm" len="sm"/>
          </a:ln>
        </p:spPr>
      </p:pic>
      <p:grpSp>
        <p:nvGrpSpPr>
          <p:cNvPr id="1924" name="Google Shape;1924;p57"/>
          <p:cNvGrpSpPr/>
          <p:nvPr/>
        </p:nvGrpSpPr>
        <p:grpSpPr>
          <a:xfrm>
            <a:off x="1142286" y="2744490"/>
            <a:ext cx="146001" cy="458675"/>
            <a:chOff x="293176" y="3662424"/>
            <a:chExt cx="206099" cy="647388"/>
          </a:xfrm>
        </p:grpSpPr>
        <p:sp>
          <p:nvSpPr>
            <p:cNvPr id="1925" name="Google Shape;1925;p57"/>
            <p:cNvSpPr/>
            <p:nvPr/>
          </p:nvSpPr>
          <p:spPr>
            <a:xfrm rot="8099920">
              <a:off x="323355" y="4133896"/>
              <a:ext cx="145732" cy="145732"/>
            </a:xfrm>
            <a:custGeom>
              <a:avLst/>
              <a:gdLst/>
              <a:ahLst/>
              <a:cxnLst/>
              <a:rect l="l" t="t" r="r" b="b"/>
              <a:pathLst>
                <a:path w="1911" h="1911" extrusionOk="0">
                  <a:moveTo>
                    <a:pt x="817" y="534"/>
                  </a:moveTo>
                  <a:lnTo>
                    <a:pt x="958" y="1"/>
                  </a:lnTo>
                  <a:lnTo>
                    <a:pt x="1094" y="534"/>
                  </a:lnTo>
                  <a:cubicBezTo>
                    <a:pt x="1131" y="676"/>
                    <a:pt x="1235" y="780"/>
                    <a:pt x="1377" y="817"/>
                  </a:cubicBezTo>
                  <a:lnTo>
                    <a:pt x="1910" y="958"/>
                  </a:lnTo>
                  <a:lnTo>
                    <a:pt x="1371" y="1099"/>
                  </a:lnTo>
                  <a:cubicBezTo>
                    <a:pt x="1235" y="1136"/>
                    <a:pt x="1131" y="1241"/>
                    <a:pt x="1094" y="1377"/>
                  </a:cubicBezTo>
                  <a:lnTo>
                    <a:pt x="953" y="1910"/>
                  </a:lnTo>
                  <a:lnTo>
                    <a:pt x="812" y="1377"/>
                  </a:lnTo>
                  <a:cubicBezTo>
                    <a:pt x="775" y="1241"/>
                    <a:pt x="670" y="1131"/>
                    <a:pt x="534" y="1094"/>
                  </a:cubicBezTo>
                  <a:lnTo>
                    <a:pt x="1" y="953"/>
                  </a:lnTo>
                  <a:lnTo>
                    <a:pt x="534" y="817"/>
                  </a:lnTo>
                  <a:cubicBezTo>
                    <a:pt x="670" y="780"/>
                    <a:pt x="780" y="670"/>
                    <a:pt x="817" y="534"/>
                  </a:cubicBezTo>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57"/>
            <p:cNvSpPr/>
            <p:nvPr/>
          </p:nvSpPr>
          <p:spPr>
            <a:xfrm rot="8099920">
              <a:off x="323363" y="3913252"/>
              <a:ext cx="145732" cy="145732"/>
            </a:xfrm>
            <a:custGeom>
              <a:avLst/>
              <a:gdLst/>
              <a:ahLst/>
              <a:cxnLst/>
              <a:rect l="l" t="t" r="r" b="b"/>
              <a:pathLst>
                <a:path w="1911" h="1911" extrusionOk="0">
                  <a:moveTo>
                    <a:pt x="817" y="534"/>
                  </a:moveTo>
                  <a:lnTo>
                    <a:pt x="958" y="1"/>
                  </a:lnTo>
                  <a:lnTo>
                    <a:pt x="1094" y="534"/>
                  </a:lnTo>
                  <a:cubicBezTo>
                    <a:pt x="1131" y="676"/>
                    <a:pt x="1235" y="780"/>
                    <a:pt x="1377" y="817"/>
                  </a:cubicBezTo>
                  <a:lnTo>
                    <a:pt x="1910" y="958"/>
                  </a:lnTo>
                  <a:lnTo>
                    <a:pt x="1371" y="1099"/>
                  </a:lnTo>
                  <a:cubicBezTo>
                    <a:pt x="1235" y="1136"/>
                    <a:pt x="1131" y="1241"/>
                    <a:pt x="1094" y="1377"/>
                  </a:cubicBezTo>
                  <a:lnTo>
                    <a:pt x="953" y="1910"/>
                  </a:lnTo>
                  <a:lnTo>
                    <a:pt x="812" y="1377"/>
                  </a:lnTo>
                  <a:cubicBezTo>
                    <a:pt x="775" y="1241"/>
                    <a:pt x="670" y="1131"/>
                    <a:pt x="534" y="1094"/>
                  </a:cubicBezTo>
                  <a:lnTo>
                    <a:pt x="1" y="953"/>
                  </a:lnTo>
                  <a:lnTo>
                    <a:pt x="534" y="817"/>
                  </a:lnTo>
                  <a:cubicBezTo>
                    <a:pt x="670" y="780"/>
                    <a:pt x="780" y="670"/>
                    <a:pt x="817" y="534"/>
                  </a:cubicBezTo>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57"/>
            <p:cNvSpPr/>
            <p:nvPr/>
          </p:nvSpPr>
          <p:spPr>
            <a:xfrm rot="8099920">
              <a:off x="323363" y="3692609"/>
              <a:ext cx="145732" cy="145732"/>
            </a:xfrm>
            <a:custGeom>
              <a:avLst/>
              <a:gdLst/>
              <a:ahLst/>
              <a:cxnLst/>
              <a:rect l="l" t="t" r="r" b="b"/>
              <a:pathLst>
                <a:path w="1911" h="1911" extrusionOk="0">
                  <a:moveTo>
                    <a:pt x="817" y="534"/>
                  </a:moveTo>
                  <a:lnTo>
                    <a:pt x="958" y="1"/>
                  </a:lnTo>
                  <a:lnTo>
                    <a:pt x="1094" y="534"/>
                  </a:lnTo>
                  <a:cubicBezTo>
                    <a:pt x="1131" y="676"/>
                    <a:pt x="1235" y="780"/>
                    <a:pt x="1377" y="817"/>
                  </a:cubicBezTo>
                  <a:lnTo>
                    <a:pt x="1910" y="958"/>
                  </a:lnTo>
                  <a:lnTo>
                    <a:pt x="1371" y="1099"/>
                  </a:lnTo>
                  <a:cubicBezTo>
                    <a:pt x="1235" y="1136"/>
                    <a:pt x="1131" y="1241"/>
                    <a:pt x="1094" y="1377"/>
                  </a:cubicBezTo>
                  <a:lnTo>
                    <a:pt x="953" y="1910"/>
                  </a:lnTo>
                  <a:lnTo>
                    <a:pt x="812" y="1377"/>
                  </a:lnTo>
                  <a:cubicBezTo>
                    <a:pt x="775" y="1241"/>
                    <a:pt x="670" y="1131"/>
                    <a:pt x="534" y="1094"/>
                  </a:cubicBezTo>
                  <a:lnTo>
                    <a:pt x="1" y="953"/>
                  </a:lnTo>
                  <a:lnTo>
                    <a:pt x="534" y="817"/>
                  </a:lnTo>
                  <a:cubicBezTo>
                    <a:pt x="670" y="780"/>
                    <a:pt x="780" y="670"/>
                    <a:pt x="817" y="534"/>
                  </a:cubicBezTo>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28" name="Google Shape;1928;p57"/>
          <p:cNvSpPr txBox="1">
            <a:spLocks noGrp="1"/>
          </p:cNvSpPr>
          <p:nvPr>
            <p:ph type="subTitle" idx="2"/>
          </p:nvPr>
        </p:nvSpPr>
        <p:spPr>
          <a:xfrm flipH="1">
            <a:off x="4079200" y="3507375"/>
            <a:ext cx="4443900" cy="1341600"/>
          </a:xfrm>
          <a:prstGeom prst="rect">
            <a:avLst/>
          </a:prstGeom>
        </p:spPr>
        <p:txBody>
          <a:bodyPr spcFirstLastPara="1" wrap="square" lIns="90000" tIns="91425" rIns="91425" bIns="91425" anchor="ctr" anchorCtr="0">
            <a:noAutofit/>
          </a:bodyPr>
          <a:lstStyle/>
          <a:p>
            <a:pPr marL="0" lvl="0" indent="0" algn="ctr" rtl="0">
              <a:spcBef>
                <a:spcPts val="0"/>
              </a:spcBef>
              <a:spcAft>
                <a:spcPts val="1200"/>
              </a:spcAft>
              <a:buNone/>
            </a:pPr>
            <a:r>
              <a:rPr lang="en-GB" dirty="0"/>
              <a:t>Snapshoot of system</a:t>
            </a:r>
          </a:p>
          <a:p>
            <a:pPr marL="0" lvl="0" indent="0" algn="ctr" rtl="0">
              <a:spcBef>
                <a:spcPts val="0"/>
              </a:spcBef>
              <a:spcAft>
                <a:spcPts val="1200"/>
              </a:spcAft>
              <a:buNone/>
            </a:pPr>
            <a:r>
              <a:rPr lang="en-GB" dirty="0"/>
              <a:t>Tool and frame work</a:t>
            </a:r>
          </a:p>
        </p:txBody>
      </p:sp>
      <p:grpSp>
        <p:nvGrpSpPr>
          <p:cNvPr id="1929" name="Google Shape;1929;p57"/>
          <p:cNvGrpSpPr/>
          <p:nvPr/>
        </p:nvGrpSpPr>
        <p:grpSpPr>
          <a:xfrm>
            <a:off x="2577775" y="403531"/>
            <a:ext cx="505349" cy="505046"/>
            <a:chOff x="2632982" y="403531"/>
            <a:chExt cx="505349" cy="505046"/>
          </a:xfrm>
        </p:grpSpPr>
        <p:sp>
          <p:nvSpPr>
            <p:cNvPr id="1930" name="Google Shape;1930;p57"/>
            <p:cNvSpPr/>
            <p:nvPr/>
          </p:nvSpPr>
          <p:spPr>
            <a:xfrm>
              <a:off x="2632982" y="403531"/>
              <a:ext cx="505349" cy="505046"/>
            </a:xfrm>
            <a:custGeom>
              <a:avLst/>
              <a:gdLst/>
              <a:ahLst/>
              <a:cxnLst/>
              <a:rect l="l" t="t" r="r" b="b"/>
              <a:pathLst>
                <a:path w="8336" h="8331" extrusionOk="0">
                  <a:moveTo>
                    <a:pt x="4170" y="1"/>
                  </a:moveTo>
                  <a:cubicBezTo>
                    <a:pt x="1868" y="1"/>
                    <a:pt x="0" y="1863"/>
                    <a:pt x="0" y="4165"/>
                  </a:cubicBezTo>
                  <a:cubicBezTo>
                    <a:pt x="0" y="6467"/>
                    <a:pt x="1868" y="8330"/>
                    <a:pt x="4170" y="8330"/>
                  </a:cubicBezTo>
                  <a:cubicBezTo>
                    <a:pt x="6467" y="8330"/>
                    <a:pt x="8335" y="6467"/>
                    <a:pt x="8335" y="4165"/>
                  </a:cubicBezTo>
                  <a:cubicBezTo>
                    <a:pt x="8335" y="1863"/>
                    <a:pt x="6467" y="1"/>
                    <a:pt x="4170" y="1"/>
                  </a:cubicBezTo>
                  <a:close/>
                </a:path>
              </a:pathLst>
            </a:custGeom>
            <a:solidFill>
              <a:schemeClr val="accen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57"/>
            <p:cNvSpPr/>
            <p:nvPr/>
          </p:nvSpPr>
          <p:spPr>
            <a:xfrm>
              <a:off x="2632982" y="403531"/>
              <a:ext cx="505349" cy="505046"/>
            </a:xfrm>
            <a:custGeom>
              <a:avLst/>
              <a:gdLst/>
              <a:ahLst/>
              <a:cxnLst/>
              <a:rect l="l" t="t" r="r" b="b"/>
              <a:pathLst>
                <a:path w="8336" h="8331" fill="none" extrusionOk="0">
                  <a:moveTo>
                    <a:pt x="0" y="4165"/>
                  </a:moveTo>
                  <a:cubicBezTo>
                    <a:pt x="0" y="6467"/>
                    <a:pt x="1868" y="8330"/>
                    <a:pt x="4170" y="8330"/>
                  </a:cubicBezTo>
                  <a:cubicBezTo>
                    <a:pt x="6467" y="8330"/>
                    <a:pt x="8335" y="6467"/>
                    <a:pt x="8335" y="4165"/>
                  </a:cubicBezTo>
                  <a:cubicBezTo>
                    <a:pt x="8335" y="1863"/>
                    <a:pt x="6467" y="1"/>
                    <a:pt x="4170" y="1"/>
                  </a:cubicBezTo>
                  <a:cubicBezTo>
                    <a:pt x="1868" y="1"/>
                    <a:pt x="0" y="1863"/>
                    <a:pt x="0" y="4165"/>
                  </a:cubicBezTo>
                  <a:close/>
                </a:path>
              </a:pathLst>
            </a:custGeom>
            <a:solidFill>
              <a:schemeClr val="lt1"/>
            </a:solidFill>
            <a:ln w="9525" cap="flat" cmpd="sng">
              <a:solidFill>
                <a:srgbClr val="100F0D"/>
              </a:solidFill>
              <a:prstDash val="solid"/>
              <a:miter lim="523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57"/>
            <p:cNvSpPr/>
            <p:nvPr/>
          </p:nvSpPr>
          <p:spPr>
            <a:xfrm>
              <a:off x="2982530" y="491070"/>
              <a:ext cx="38738" cy="96511"/>
            </a:xfrm>
            <a:custGeom>
              <a:avLst/>
              <a:gdLst/>
              <a:ahLst/>
              <a:cxnLst/>
              <a:rect l="l" t="t" r="r" b="b"/>
              <a:pathLst>
                <a:path w="639" h="1592" extrusionOk="0">
                  <a:moveTo>
                    <a:pt x="319" y="1"/>
                  </a:moveTo>
                  <a:cubicBezTo>
                    <a:pt x="147" y="1"/>
                    <a:pt x="0" y="356"/>
                    <a:pt x="0" y="796"/>
                  </a:cubicBezTo>
                  <a:cubicBezTo>
                    <a:pt x="0" y="1235"/>
                    <a:pt x="147" y="1591"/>
                    <a:pt x="319" y="1591"/>
                  </a:cubicBezTo>
                  <a:cubicBezTo>
                    <a:pt x="497" y="1591"/>
                    <a:pt x="638" y="1235"/>
                    <a:pt x="638" y="796"/>
                  </a:cubicBezTo>
                  <a:cubicBezTo>
                    <a:pt x="638" y="356"/>
                    <a:pt x="497" y="1"/>
                    <a:pt x="319" y="1"/>
                  </a:cubicBezTo>
                  <a:close/>
                </a:path>
              </a:pathLst>
            </a:custGeom>
            <a:solidFill>
              <a:schemeClr val="lt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57"/>
            <p:cNvSpPr/>
            <p:nvPr/>
          </p:nvSpPr>
          <p:spPr>
            <a:xfrm>
              <a:off x="2982530" y="491070"/>
              <a:ext cx="38738" cy="96511"/>
            </a:xfrm>
            <a:custGeom>
              <a:avLst/>
              <a:gdLst/>
              <a:ahLst/>
              <a:cxnLst/>
              <a:rect l="l" t="t" r="r" b="b"/>
              <a:pathLst>
                <a:path w="639" h="1592" fill="none" extrusionOk="0">
                  <a:moveTo>
                    <a:pt x="0" y="796"/>
                  </a:moveTo>
                  <a:cubicBezTo>
                    <a:pt x="0" y="1235"/>
                    <a:pt x="147" y="1591"/>
                    <a:pt x="319" y="1591"/>
                  </a:cubicBezTo>
                  <a:cubicBezTo>
                    <a:pt x="497" y="1591"/>
                    <a:pt x="638" y="1235"/>
                    <a:pt x="638" y="796"/>
                  </a:cubicBezTo>
                  <a:cubicBezTo>
                    <a:pt x="638" y="356"/>
                    <a:pt x="497" y="1"/>
                    <a:pt x="319" y="1"/>
                  </a:cubicBezTo>
                  <a:cubicBezTo>
                    <a:pt x="147" y="1"/>
                    <a:pt x="0" y="356"/>
                    <a:pt x="0" y="796"/>
                  </a:cubicBezTo>
                  <a:close/>
                </a:path>
              </a:pathLst>
            </a:custGeom>
            <a:solidFill>
              <a:schemeClr val="lt1"/>
            </a:solidFill>
            <a:ln w="9525" cap="flat" cmpd="sng">
              <a:solidFill>
                <a:srgbClr val="100F0D"/>
              </a:solidFill>
              <a:prstDash val="solid"/>
              <a:miter lim="523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57"/>
            <p:cNvSpPr/>
            <p:nvPr/>
          </p:nvSpPr>
          <p:spPr>
            <a:xfrm>
              <a:off x="2860739" y="628076"/>
              <a:ext cx="36192" cy="107302"/>
            </a:xfrm>
            <a:custGeom>
              <a:avLst/>
              <a:gdLst/>
              <a:ahLst/>
              <a:cxnLst/>
              <a:rect l="l" t="t" r="r" b="b"/>
              <a:pathLst>
                <a:path w="597" h="1770" extrusionOk="0">
                  <a:moveTo>
                    <a:pt x="298" y="1"/>
                  </a:moveTo>
                  <a:cubicBezTo>
                    <a:pt x="131" y="1"/>
                    <a:pt x="0" y="399"/>
                    <a:pt x="0" y="885"/>
                  </a:cubicBezTo>
                  <a:cubicBezTo>
                    <a:pt x="0" y="1372"/>
                    <a:pt x="131" y="1769"/>
                    <a:pt x="298" y="1769"/>
                  </a:cubicBezTo>
                  <a:cubicBezTo>
                    <a:pt x="466" y="1769"/>
                    <a:pt x="597" y="1372"/>
                    <a:pt x="597" y="885"/>
                  </a:cubicBezTo>
                  <a:cubicBezTo>
                    <a:pt x="597" y="399"/>
                    <a:pt x="466" y="1"/>
                    <a:pt x="298" y="1"/>
                  </a:cubicBezTo>
                  <a:close/>
                </a:path>
              </a:pathLst>
            </a:custGeom>
            <a:solidFill>
              <a:schemeClr val="lt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57"/>
            <p:cNvSpPr/>
            <p:nvPr/>
          </p:nvSpPr>
          <p:spPr>
            <a:xfrm>
              <a:off x="2860739" y="628076"/>
              <a:ext cx="36192" cy="107302"/>
            </a:xfrm>
            <a:custGeom>
              <a:avLst/>
              <a:gdLst/>
              <a:ahLst/>
              <a:cxnLst/>
              <a:rect l="l" t="t" r="r" b="b"/>
              <a:pathLst>
                <a:path w="597" h="1770" fill="none" extrusionOk="0">
                  <a:moveTo>
                    <a:pt x="0" y="885"/>
                  </a:moveTo>
                  <a:cubicBezTo>
                    <a:pt x="0" y="1372"/>
                    <a:pt x="131" y="1769"/>
                    <a:pt x="298" y="1769"/>
                  </a:cubicBezTo>
                  <a:cubicBezTo>
                    <a:pt x="466" y="1769"/>
                    <a:pt x="597" y="1372"/>
                    <a:pt x="597" y="885"/>
                  </a:cubicBezTo>
                  <a:cubicBezTo>
                    <a:pt x="597" y="399"/>
                    <a:pt x="466" y="1"/>
                    <a:pt x="298" y="1"/>
                  </a:cubicBezTo>
                  <a:cubicBezTo>
                    <a:pt x="131" y="1"/>
                    <a:pt x="0" y="399"/>
                    <a:pt x="0" y="885"/>
                  </a:cubicBezTo>
                  <a:close/>
                </a:path>
              </a:pathLst>
            </a:custGeom>
            <a:solidFill>
              <a:schemeClr val="lt1"/>
            </a:solidFill>
            <a:ln w="9525" cap="flat" cmpd="sng">
              <a:solidFill>
                <a:srgbClr val="100F0D"/>
              </a:solidFill>
              <a:prstDash val="solid"/>
              <a:miter lim="523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57"/>
            <p:cNvSpPr/>
            <p:nvPr/>
          </p:nvSpPr>
          <p:spPr>
            <a:xfrm>
              <a:off x="2939670" y="715978"/>
              <a:ext cx="17217" cy="34312"/>
            </a:xfrm>
            <a:custGeom>
              <a:avLst/>
              <a:gdLst/>
              <a:ahLst/>
              <a:cxnLst/>
              <a:rect l="l" t="t" r="r" b="b"/>
              <a:pathLst>
                <a:path w="284" h="566" extrusionOk="0">
                  <a:moveTo>
                    <a:pt x="142" y="0"/>
                  </a:moveTo>
                  <a:cubicBezTo>
                    <a:pt x="64" y="0"/>
                    <a:pt x="1" y="126"/>
                    <a:pt x="1" y="283"/>
                  </a:cubicBezTo>
                  <a:cubicBezTo>
                    <a:pt x="1" y="440"/>
                    <a:pt x="64" y="565"/>
                    <a:pt x="142" y="565"/>
                  </a:cubicBezTo>
                  <a:cubicBezTo>
                    <a:pt x="221" y="565"/>
                    <a:pt x="283" y="440"/>
                    <a:pt x="283" y="283"/>
                  </a:cubicBezTo>
                  <a:cubicBezTo>
                    <a:pt x="283" y="126"/>
                    <a:pt x="221" y="0"/>
                    <a:pt x="142" y="0"/>
                  </a:cubicBezTo>
                  <a:close/>
                </a:path>
              </a:pathLst>
            </a:custGeom>
            <a:solidFill>
              <a:schemeClr val="lt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57"/>
            <p:cNvSpPr/>
            <p:nvPr/>
          </p:nvSpPr>
          <p:spPr>
            <a:xfrm>
              <a:off x="2939670" y="715978"/>
              <a:ext cx="17217" cy="34312"/>
            </a:xfrm>
            <a:custGeom>
              <a:avLst/>
              <a:gdLst/>
              <a:ahLst/>
              <a:cxnLst/>
              <a:rect l="l" t="t" r="r" b="b"/>
              <a:pathLst>
                <a:path w="284" h="566" fill="none" extrusionOk="0">
                  <a:moveTo>
                    <a:pt x="1" y="283"/>
                  </a:moveTo>
                  <a:cubicBezTo>
                    <a:pt x="1" y="440"/>
                    <a:pt x="64" y="565"/>
                    <a:pt x="142" y="565"/>
                  </a:cubicBezTo>
                  <a:cubicBezTo>
                    <a:pt x="221" y="565"/>
                    <a:pt x="283" y="440"/>
                    <a:pt x="283" y="283"/>
                  </a:cubicBezTo>
                  <a:cubicBezTo>
                    <a:pt x="283" y="126"/>
                    <a:pt x="221" y="0"/>
                    <a:pt x="142" y="0"/>
                  </a:cubicBezTo>
                  <a:cubicBezTo>
                    <a:pt x="64" y="0"/>
                    <a:pt x="1" y="126"/>
                    <a:pt x="1" y="283"/>
                  </a:cubicBezTo>
                  <a:close/>
                </a:path>
              </a:pathLst>
            </a:custGeom>
            <a:solidFill>
              <a:schemeClr val="lt1"/>
            </a:solidFill>
            <a:ln w="9525" cap="flat" cmpd="sng">
              <a:solidFill>
                <a:srgbClr val="100F0D"/>
              </a:solidFill>
              <a:prstDash val="solid"/>
              <a:miter lim="523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57"/>
            <p:cNvSpPr/>
            <p:nvPr/>
          </p:nvSpPr>
          <p:spPr>
            <a:xfrm>
              <a:off x="2852131" y="838071"/>
              <a:ext cx="29887" cy="40678"/>
            </a:xfrm>
            <a:custGeom>
              <a:avLst/>
              <a:gdLst/>
              <a:ahLst/>
              <a:cxnLst/>
              <a:rect l="l" t="t" r="r" b="b"/>
              <a:pathLst>
                <a:path w="493" h="671" extrusionOk="0">
                  <a:moveTo>
                    <a:pt x="247" y="1"/>
                  </a:moveTo>
                  <a:cubicBezTo>
                    <a:pt x="111" y="1"/>
                    <a:pt x="1" y="147"/>
                    <a:pt x="1" y="335"/>
                  </a:cubicBezTo>
                  <a:cubicBezTo>
                    <a:pt x="1" y="519"/>
                    <a:pt x="111" y="670"/>
                    <a:pt x="247" y="670"/>
                  </a:cubicBezTo>
                  <a:cubicBezTo>
                    <a:pt x="383" y="670"/>
                    <a:pt x="493" y="519"/>
                    <a:pt x="493" y="335"/>
                  </a:cubicBezTo>
                  <a:cubicBezTo>
                    <a:pt x="493" y="147"/>
                    <a:pt x="383" y="1"/>
                    <a:pt x="247" y="1"/>
                  </a:cubicBezTo>
                  <a:close/>
                </a:path>
              </a:pathLst>
            </a:custGeom>
            <a:solidFill>
              <a:schemeClr val="lt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57"/>
            <p:cNvSpPr/>
            <p:nvPr/>
          </p:nvSpPr>
          <p:spPr>
            <a:xfrm>
              <a:off x="2852131" y="838071"/>
              <a:ext cx="29887" cy="40678"/>
            </a:xfrm>
            <a:custGeom>
              <a:avLst/>
              <a:gdLst/>
              <a:ahLst/>
              <a:cxnLst/>
              <a:rect l="l" t="t" r="r" b="b"/>
              <a:pathLst>
                <a:path w="493" h="671" fill="none" extrusionOk="0">
                  <a:moveTo>
                    <a:pt x="1" y="335"/>
                  </a:moveTo>
                  <a:cubicBezTo>
                    <a:pt x="1" y="519"/>
                    <a:pt x="111" y="670"/>
                    <a:pt x="247" y="670"/>
                  </a:cubicBezTo>
                  <a:cubicBezTo>
                    <a:pt x="383" y="670"/>
                    <a:pt x="493" y="519"/>
                    <a:pt x="493" y="335"/>
                  </a:cubicBezTo>
                  <a:cubicBezTo>
                    <a:pt x="493" y="147"/>
                    <a:pt x="383" y="1"/>
                    <a:pt x="247" y="1"/>
                  </a:cubicBezTo>
                  <a:cubicBezTo>
                    <a:pt x="111" y="1"/>
                    <a:pt x="1" y="147"/>
                    <a:pt x="1" y="335"/>
                  </a:cubicBezTo>
                  <a:close/>
                </a:path>
              </a:pathLst>
            </a:custGeom>
            <a:solidFill>
              <a:schemeClr val="lt1"/>
            </a:solidFill>
            <a:ln w="9525" cap="flat" cmpd="sng">
              <a:solidFill>
                <a:srgbClr val="100F0D"/>
              </a:solidFill>
              <a:prstDash val="solid"/>
              <a:miter lim="523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0" name="Google Shape;1940;p57"/>
          <p:cNvGrpSpPr/>
          <p:nvPr/>
        </p:nvGrpSpPr>
        <p:grpSpPr>
          <a:xfrm>
            <a:off x="493764" y="3971211"/>
            <a:ext cx="648521" cy="676884"/>
            <a:chOff x="493564" y="3971211"/>
            <a:chExt cx="648521" cy="676884"/>
          </a:xfrm>
        </p:grpSpPr>
        <p:sp>
          <p:nvSpPr>
            <p:cNvPr id="1941" name="Google Shape;1941;p57"/>
            <p:cNvSpPr/>
            <p:nvPr/>
          </p:nvSpPr>
          <p:spPr>
            <a:xfrm>
              <a:off x="507782" y="4022659"/>
              <a:ext cx="613563" cy="613563"/>
            </a:xfrm>
            <a:custGeom>
              <a:avLst/>
              <a:gdLst/>
              <a:ahLst/>
              <a:cxnLst/>
              <a:rect l="l" t="t" r="r" b="b"/>
              <a:pathLst>
                <a:path w="8372" h="8372" fill="none" extrusionOk="0">
                  <a:moveTo>
                    <a:pt x="8372" y="4186"/>
                  </a:moveTo>
                  <a:cubicBezTo>
                    <a:pt x="8372" y="6493"/>
                    <a:pt x="6499" y="8371"/>
                    <a:pt x="4186" y="8371"/>
                  </a:cubicBezTo>
                  <a:cubicBezTo>
                    <a:pt x="1874" y="8371"/>
                    <a:pt x="0" y="6493"/>
                    <a:pt x="0" y="4186"/>
                  </a:cubicBezTo>
                  <a:cubicBezTo>
                    <a:pt x="0" y="1873"/>
                    <a:pt x="1874" y="0"/>
                    <a:pt x="4186" y="0"/>
                  </a:cubicBezTo>
                  <a:cubicBezTo>
                    <a:pt x="6499" y="0"/>
                    <a:pt x="8372" y="1873"/>
                    <a:pt x="8372" y="4186"/>
                  </a:cubicBezTo>
                  <a:close/>
                </a:path>
              </a:pathLst>
            </a:custGeom>
            <a:solidFill>
              <a:schemeClr val="dk1"/>
            </a:solidFill>
            <a:ln w="9525" cap="flat" cmpd="sng">
              <a:solidFill>
                <a:schemeClr val="dk1"/>
              </a:solidFill>
              <a:prstDash val="solid"/>
              <a:miter lim="523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57"/>
            <p:cNvSpPr/>
            <p:nvPr/>
          </p:nvSpPr>
          <p:spPr>
            <a:xfrm>
              <a:off x="498547" y="3999647"/>
              <a:ext cx="643538" cy="643464"/>
            </a:xfrm>
            <a:custGeom>
              <a:avLst/>
              <a:gdLst/>
              <a:ahLst/>
              <a:cxnLst/>
              <a:rect l="l" t="t" r="r" b="b"/>
              <a:pathLst>
                <a:path w="8781" h="8780" extrusionOk="0">
                  <a:moveTo>
                    <a:pt x="4391" y="0"/>
                  </a:moveTo>
                  <a:cubicBezTo>
                    <a:pt x="1968" y="0"/>
                    <a:pt x="1" y="1967"/>
                    <a:pt x="1" y="4390"/>
                  </a:cubicBezTo>
                  <a:cubicBezTo>
                    <a:pt x="1" y="6817"/>
                    <a:pt x="1968" y="8779"/>
                    <a:pt x="4391" y="8779"/>
                  </a:cubicBezTo>
                  <a:cubicBezTo>
                    <a:pt x="6813" y="8779"/>
                    <a:pt x="8780" y="6817"/>
                    <a:pt x="8780" y="4390"/>
                  </a:cubicBezTo>
                  <a:cubicBezTo>
                    <a:pt x="8780" y="1967"/>
                    <a:pt x="6813" y="0"/>
                    <a:pt x="4391" y="0"/>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57"/>
            <p:cNvSpPr/>
            <p:nvPr/>
          </p:nvSpPr>
          <p:spPr>
            <a:xfrm>
              <a:off x="498547" y="3999647"/>
              <a:ext cx="643538" cy="643464"/>
            </a:xfrm>
            <a:custGeom>
              <a:avLst/>
              <a:gdLst/>
              <a:ahLst/>
              <a:cxnLst/>
              <a:rect l="l" t="t" r="r" b="b"/>
              <a:pathLst>
                <a:path w="8781" h="8780" fill="none" extrusionOk="0">
                  <a:moveTo>
                    <a:pt x="8780" y="4390"/>
                  </a:moveTo>
                  <a:cubicBezTo>
                    <a:pt x="8780" y="6817"/>
                    <a:pt x="6813" y="8779"/>
                    <a:pt x="4391" y="8779"/>
                  </a:cubicBezTo>
                  <a:cubicBezTo>
                    <a:pt x="1968" y="8779"/>
                    <a:pt x="1" y="6817"/>
                    <a:pt x="1" y="4390"/>
                  </a:cubicBezTo>
                  <a:cubicBezTo>
                    <a:pt x="1" y="1967"/>
                    <a:pt x="1968" y="0"/>
                    <a:pt x="4391" y="0"/>
                  </a:cubicBezTo>
                  <a:cubicBezTo>
                    <a:pt x="6813" y="0"/>
                    <a:pt x="8780" y="1967"/>
                    <a:pt x="8780" y="4390"/>
                  </a:cubicBezTo>
                  <a:close/>
                </a:path>
              </a:pathLst>
            </a:custGeom>
            <a:solidFill>
              <a:schemeClr val="dk1"/>
            </a:solidFill>
            <a:ln w="9525" cap="flat" cmpd="sng">
              <a:solidFill>
                <a:schemeClr val="dk1"/>
              </a:solidFill>
              <a:prstDash val="solid"/>
              <a:miter lim="523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57"/>
            <p:cNvSpPr/>
            <p:nvPr/>
          </p:nvSpPr>
          <p:spPr>
            <a:xfrm>
              <a:off x="811852" y="4314564"/>
              <a:ext cx="236645" cy="330600"/>
            </a:xfrm>
            <a:custGeom>
              <a:avLst/>
              <a:gdLst/>
              <a:ahLst/>
              <a:cxnLst/>
              <a:rect l="l" t="t" r="r" b="b"/>
              <a:pathLst>
                <a:path w="3229" h="4511" extrusionOk="0">
                  <a:moveTo>
                    <a:pt x="504" y="1"/>
                  </a:moveTo>
                  <a:cubicBezTo>
                    <a:pt x="438" y="1"/>
                    <a:pt x="379" y="20"/>
                    <a:pt x="320" y="61"/>
                  </a:cubicBezTo>
                  <a:cubicBezTo>
                    <a:pt x="435" y="401"/>
                    <a:pt x="430" y="684"/>
                    <a:pt x="314" y="993"/>
                  </a:cubicBezTo>
                  <a:cubicBezTo>
                    <a:pt x="178" y="1364"/>
                    <a:pt x="1" y="1605"/>
                    <a:pt x="16" y="2034"/>
                  </a:cubicBezTo>
                  <a:cubicBezTo>
                    <a:pt x="32" y="2541"/>
                    <a:pt x="351" y="2897"/>
                    <a:pt x="456" y="3352"/>
                  </a:cubicBezTo>
                  <a:cubicBezTo>
                    <a:pt x="532" y="3710"/>
                    <a:pt x="36" y="4510"/>
                    <a:pt x="376" y="4510"/>
                  </a:cubicBezTo>
                  <a:cubicBezTo>
                    <a:pt x="385" y="4510"/>
                    <a:pt x="394" y="4510"/>
                    <a:pt x="403" y="4509"/>
                  </a:cubicBezTo>
                  <a:cubicBezTo>
                    <a:pt x="2072" y="4331"/>
                    <a:pt x="2768" y="3614"/>
                    <a:pt x="3229" y="3138"/>
                  </a:cubicBezTo>
                  <a:cubicBezTo>
                    <a:pt x="3166" y="2939"/>
                    <a:pt x="3061" y="2588"/>
                    <a:pt x="2810" y="2400"/>
                  </a:cubicBezTo>
                  <a:cubicBezTo>
                    <a:pt x="2413" y="2091"/>
                    <a:pt x="1999" y="2233"/>
                    <a:pt x="1560" y="2112"/>
                  </a:cubicBezTo>
                  <a:cubicBezTo>
                    <a:pt x="566" y="1840"/>
                    <a:pt x="880" y="684"/>
                    <a:pt x="607" y="14"/>
                  </a:cubicBezTo>
                  <a:cubicBezTo>
                    <a:pt x="571" y="6"/>
                    <a:pt x="537" y="1"/>
                    <a:pt x="504" y="1"/>
                  </a:cubicBezTo>
                  <a:close/>
                </a:path>
              </a:pathLst>
            </a:cu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57"/>
            <p:cNvSpPr/>
            <p:nvPr/>
          </p:nvSpPr>
          <p:spPr>
            <a:xfrm>
              <a:off x="811852" y="4313684"/>
              <a:ext cx="236645" cy="334411"/>
            </a:xfrm>
            <a:custGeom>
              <a:avLst/>
              <a:gdLst/>
              <a:ahLst/>
              <a:cxnLst/>
              <a:rect l="l" t="t" r="r" b="b"/>
              <a:pathLst>
                <a:path w="3229" h="4563" fill="none" extrusionOk="0">
                  <a:moveTo>
                    <a:pt x="403" y="4521"/>
                  </a:moveTo>
                  <a:cubicBezTo>
                    <a:pt x="11" y="4562"/>
                    <a:pt x="534" y="3731"/>
                    <a:pt x="456" y="3364"/>
                  </a:cubicBezTo>
                  <a:cubicBezTo>
                    <a:pt x="351" y="2909"/>
                    <a:pt x="32" y="2553"/>
                    <a:pt x="16" y="2046"/>
                  </a:cubicBezTo>
                  <a:cubicBezTo>
                    <a:pt x="1" y="1617"/>
                    <a:pt x="178" y="1376"/>
                    <a:pt x="314" y="1005"/>
                  </a:cubicBezTo>
                  <a:cubicBezTo>
                    <a:pt x="430" y="696"/>
                    <a:pt x="435" y="413"/>
                    <a:pt x="320" y="73"/>
                  </a:cubicBezTo>
                  <a:cubicBezTo>
                    <a:pt x="409" y="11"/>
                    <a:pt x="498" y="0"/>
                    <a:pt x="607" y="26"/>
                  </a:cubicBezTo>
                  <a:cubicBezTo>
                    <a:pt x="880" y="696"/>
                    <a:pt x="566" y="1852"/>
                    <a:pt x="1560" y="2124"/>
                  </a:cubicBezTo>
                  <a:cubicBezTo>
                    <a:pt x="1999" y="2245"/>
                    <a:pt x="2413" y="2103"/>
                    <a:pt x="2810" y="2412"/>
                  </a:cubicBezTo>
                  <a:cubicBezTo>
                    <a:pt x="3061" y="2600"/>
                    <a:pt x="3166" y="2951"/>
                    <a:pt x="3229" y="3150"/>
                  </a:cubicBezTo>
                  <a:cubicBezTo>
                    <a:pt x="2768" y="3626"/>
                    <a:pt x="2072" y="4343"/>
                    <a:pt x="403" y="4521"/>
                  </a:cubicBezTo>
                  <a:close/>
                </a:path>
              </a:pathLst>
            </a:custGeom>
            <a:solidFill>
              <a:schemeClr val="dk1"/>
            </a:solidFill>
            <a:ln w="9525" cap="flat" cmpd="sng">
              <a:solidFill>
                <a:schemeClr val="dk1"/>
              </a:solidFill>
              <a:prstDash val="solid"/>
              <a:miter lim="523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57"/>
            <p:cNvSpPr/>
            <p:nvPr/>
          </p:nvSpPr>
          <p:spPr>
            <a:xfrm>
              <a:off x="899284" y="4117054"/>
              <a:ext cx="237818" cy="254601"/>
            </a:xfrm>
            <a:custGeom>
              <a:avLst/>
              <a:gdLst/>
              <a:ahLst/>
              <a:cxnLst/>
              <a:rect l="l" t="t" r="r" b="b"/>
              <a:pathLst>
                <a:path w="3245" h="3474" extrusionOk="0">
                  <a:moveTo>
                    <a:pt x="2204" y="1"/>
                  </a:moveTo>
                  <a:cubicBezTo>
                    <a:pt x="2093" y="1"/>
                    <a:pt x="1991" y="91"/>
                    <a:pt x="1847" y="167"/>
                  </a:cubicBezTo>
                  <a:cubicBezTo>
                    <a:pt x="1335" y="439"/>
                    <a:pt x="874" y="810"/>
                    <a:pt x="586" y="1328"/>
                  </a:cubicBezTo>
                  <a:cubicBezTo>
                    <a:pt x="471" y="1532"/>
                    <a:pt x="440" y="1788"/>
                    <a:pt x="356" y="2013"/>
                  </a:cubicBezTo>
                  <a:cubicBezTo>
                    <a:pt x="314" y="2149"/>
                    <a:pt x="304" y="2280"/>
                    <a:pt x="278" y="2411"/>
                  </a:cubicBezTo>
                  <a:cubicBezTo>
                    <a:pt x="273" y="2431"/>
                    <a:pt x="263" y="2474"/>
                    <a:pt x="262" y="2474"/>
                  </a:cubicBezTo>
                  <a:cubicBezTo>
                    <a:pt x="262" y="2474"/>
                    <a:pt x="262" y="2474"/>
                    <a:pt x="262" y="2474"/>
                  </a:cubicBezTo>
                  <a:cubicBezTo>
                    <a:pt x="0" y="2589"/>
                    <a:pt x="110" y="2955"/>
                    <a:pt x="241" y="3128"/>
                  </a:cubicBezTo>
                  <a:cubicBezTo>
                    <a:pt x="444" y="3387"/>
                    <a:pt x="796" y="3473"/>
                    <a:pt x="1113" y="3473"/>
                  </a:cubicBezTo>
                  <a:cubicBezTo>
                    <a:pt x="1122" y="3473"/>
                    <a:pt x="1132" y="3473"/>
                    <a:pt x="1141" y="3473"/>
                  </a:cubicBezTo>
                  <a:cubicBezTo>
                    <a:pt x="1816" y="3463"/>
                    <a:pt x="1643" y="2835"/>
                    <a:pt x="1905" y="2411"/>
                  </a:cubicBezTo>
                  <a:cubicBezTo>
                    <a:pt x="1999" y="2265"/>
                    <a:pt x="2109" y="2113"/>
                    <a:pt x="2287" y="2066"/>
                  </a:cubicBezTo>
                  <a:cubicBezTo>
                    <a:pt x="2305" y="2062"/>
                    <a:pt x="2323" y="2060"/>
                    <a:pt x="2339" y="2060"/>
                  </a:cubicBezTo>
                  <a:cubicBezTo>
                    <a:pt x="2426" y="2060"/>
                    <a:pt x="2490" y="2108"/>
                    <a:pt x="2569" y="2113"/>
                  </a:cubicBezTo>
                  <a:cubicBezTo>
                    <a:pt x="2571" y="2113"/>
                    <a:pt x="2573" y="2113"/>
                    <a:pt x="2575" y="2113"/>
                  </a:cubicBezTo>
                  <a:cubicBezTo>
                    <a:pt x="2757" y="2113"/>
                    <a:pt x="3031" y="1893"/>
                    <a:pt x="3176" y="1893"/>
                  </a:cubicBezTo>
                  <a:cubicBezTo>
                    <a:pt x="3194" y="1893"/>
                    <a:pt x="3210" y="1896"/>
                    <a:pt x="3223" y="1904"/>
                  </a:cubicBezTo>
                  <a:cubicBezTo>
                    <a:pt x="3244" y="1626"/>
                    <a:pt x="2658" y="303"/>
                    <a:pt x="2365" y="67"/>
                  </a:cubicBezTo>
                  <a:cubicBezTo>
                    <a:pt x="2306" y="20"/>
                    <a:pt x="2254" y="1"/>
                    <a:pt x="2204" y="1"/>
                  </a:cubicBezTo>
                  <a:close/>
                </a:path>
              </a:pathLst>
            </a:cu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57"/>
            <p:cNvSpPr/>
            <p:nvPr/>
          </p:nvSpPr>
          <p:spPr>
            <a:xfrm>
              <a:off x="899284" y="4110824"/>
              <a:ext cx="237818" cy="261197"/>
            </a:xfrm>
            <a:custGeom>
              <a:avLst/>
              <a:gdLst/>
              <a:ahLst/>
              <a:cxnLst/>
              <a:rect l="l" t="t" r="r" b="b"/>
              <a:pathLst>
                <a:path w="3245" h="3564" fill="none" extrusionOk="0">
                  <a:moveTo>
                    <a:pt x="262" y="2559"/>
                  </a:moveTo>
                  <a:cubicBezTo>
                    <a:pt x="0" y="2674"/>
                    <a:pt x="110" y="3040"/>
                    <a:pt x="241" y="3213"/>
                  </a:cubicBezTo>
                  <a:cubicBezTo>
                    <a:pt x="450" y="3480"/>
                    <a:pt x="817" y="3563"/>
                    <a:pt x="1141" y="3558"/>
                  </a:cubicBezTo>
                  <a:cubicBezTo>
                    <a:pt x="1816" y="3548"/>
                    <a:pt x="1643" y="2920"/>
                    <a:pt x="1905" y="2496"/>
                  </a:cubicBezTo>
                  <a:cubicBezTo>
                    <a:pt x="1999" y="2350"/>
                    <a:pt x="2109" y="2198"/>
                    <a:pt x="2287" y="2151"/>
                  </a:cubicBezTo>
                  <a:cubicBezTo>
                    <a:pt x="2402" y="2125"/>
                    <a:pt x="2475" y="2193"/>
                    <a:pt x="2569" y="2198"/>
                  </a:cubicBezTo>
                  <a:cubicBezTo>
                    <a:pt x="2773" y="2203"/>
                    <a:pt x="3098" y="1921"/>
                    <a:pt x="3223" y="1989"/>
                  </a:cubicBezTo>
                  <a:cubicBezTo>
                    <a:pt x="3244" y="1711"/>
                    <a:pt x="2658" y="388"/>
                    <a:pt x="2365" y="152"/>
                  </a:cubicBezTo>
                  <a:cubicBezTo>
                    <a:pt x="2177" y="0"/>
                    <a:pt x="2057" y="142"/>
                    <a:pt x="1847" y="252"/>
                  </a:cubicBezTo>
                  <a:cubicBezTo>
                    <a:pt x="1335" y="524"/>
                    <a:pt x="874" y="895"/>
                    <a:pt x="586" y="1413"/>
                  </a:cubicBezTo>
                  <a:cubicBezTo>
                    <a:pt x="471" y="1617"/>
                    <a:pt x="440" y="1873"/>
                    <a:pt x="356" y="2098"/>
                  </a:cubicBezTo>
                  <a:cubicBezTo>
                    <a:pt x="314" y="2234"/>
                    <a:pt x="304" y="2365"/>
                    <a:pt x="278" y="2496"/>
                  </a:cubicBezTo>
                  <a:cubicBezTo>
                    <a:pt x="273" y="2517"/>
                    <a:pt x="262" y="2564"/>
                    <a:pt x="262" y="2559"/>
                  </a:cubicBezTo>
                </a:path>
              </a:pathLst>
            </a:custGeom>
            <a:solidFill>
              <a:schemeClr val="dk1"/>
            </a:solidFill>
            <a:ln w="9525" cap="flat" cmpd="sng">
              <a:solidFill>
                <a:schemeClr val="dk1"/>
              </a:solidFill>
              <a:prstDash val="solid"/>
              <a:miter lim="523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57"/>
            <p:cNvSpPr/>
            <p:nvPr/>
          </p:nvSpPr>
          <p:spPr>
            <a:xfrm>
              <a:off x="539955" y="3998254"/>
              <a:ext cx="428439" cy="260317"/>
            </a:xfrm>
            <a:custGeom>
              <a:avLst/>
              <a:gdLst/>
              <a:ahLst/>
              <a:cxnLst/>
              <a:rect l="l" t="t" r="r" b="b"/>
              <a:pathLst>
                <a:path w="5846" h="3552" extrusionOk="0">
                  <a:moveTo>
                    <a:pt x="3887" y="1"/>
                  </a:moveTo>
                  <a:cubicBezTo>
                    <a:pt x="2509" y="1"/>
                    <a:pt x="850" y="635"/>
                    <a:pt x="1" y="2321"/>
                  </a:cubicBezTo>
                  <a:cubicBezTo>
                    <a:pt x="85" y="2311"/>
                    <a:pt x="158" y="2258"/>
                    <a:pt x="236" y="2227"/>
                  </a:cubicBezTo>
                  <a:cubicBezTo>
                    <a:pt x="440" y="2154"/>
                    <a:pt x="676" y="2112"/>
                    <a:pt x="890" y="2101"/>
                  </a:cubicBezTo>
                  <a:cubicBezTo>
                    <a:pt x="921" y="2100"/>
                    <a:pt x="952" y="2099"/>
                    <a:pt x="982" y="2099"/>
                  </a:cubicBezTo>
                  <a:cubicBezTo>
                    <a:pt x="1572" y="2099"/>
                    <a:pt x="2094" y="2382"/>
                    <a:pt x="2612" y="2640"/>
                  </a:cubicBezTo>
                  <a:cubicBezTo>
                    <a:pt x="2852" y="2761"/>
                    <a:pt x="3093" y="2876"/>
                    <a:pt x="3318" y="3017"/>
                  </a:cubicBezTo>
                  <a:cubicBezTo>
                    <a:pt x="3496" y="3137"/>
                    <a:pt x="3611" y="3284"/>
                    <a:pt x="3768" y="3415"/>
                  </a:cubicBezTo>
                  <a:cubicBezTo>
                    <a:pt x="3878" y="3510"/>
                    <a:pt x="3992" y="3551"/>
                    <a:pt x="4105" y="3551"/>
                  </a:cubicBezTo>
                  <a:cubicBezTo>
                    <a:pt x="4367" y="3551"/>
                    <a:pt x="4617" y="3329"/>
                    <a:pt x="4767" y="3069"/>
                  </a:cubicBezTo>
                  <a:cubicBezTo>
                    <a:pt x="4945" y="2755"/>
                    <a:pt x="4856" y="2400"/>
                    <a:pt x="4862" y="2060"/>
                  </a:cubicBezTo>
                  <a:cubicBezTo>
                    <a:pt x="4867" y="1772"/>
                    <a:pt x="5066" y="1583"/>
                    <a:pt x="5306" y="1458"/>
                  </a:cubicBezTo>
                  <a:cubicBezTo>
                    <a:pt x="5469" y="1369"/>
                    <a:pt x="5678" y="1322"/>
                    <a:pt x="5762" y="1149"/>
                  </a:cubicBezTo>
                  <a:cubicBezTo>
                    <a:pt x="5845" y="977"/>
                    <a:pt x="5762" y="882"/>
                    <a:pt x="5683" y="741"/>
                  </a:cubicBezTo>
                  <a:cubicBezTo>
                    <a:pt x="5622" y="634"/>
                    <a:pt x="5590" y="422"/>
                    <a:pt x="5589" y="422"/>
                  </a:cubicBezTo>
                  <a:cubicBezTo>
                    <a:pt x="5589" y="422"/>
                    <a:pt x="5589" y="422"/>
                    <a:pt x="5589" y="422"/>
                  </a:cubicBezTo>
                  <a:lnTo>
                    <a:pt x="5589" y="411"/>
                  </a:lnTo>
                  <a:cubicBezTo>
                    <a:pt x="5176" y="154"/>
                    <a:pt x="4566" y="1"/>
                    <a:pt x="3887" y="1"/>
                  </a:cubicBezTo>
                  <a:close/>
                </a:path>
              </a:pathLst>
            </a:cu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57"/>
            <p:cNvSpPr/>
            <p:nvPr/>
          </p:nvSpPr>
          <p:spPr>
            <a:xfrm>
              <a:off x="539955" y="3971211"/>
              <a:ext cx="428439" cy="300699"/>
            </a:xfrm>
            <a:custGeom>
              <a:avLst/>
              <a:gdLst/>
              <a:ahLst/>
              <a:cxnLst/>
              <a:rect l="l" t="t" r="r" b="b"/>
              <a:pathLst>
                <a:path w="5846" h="4103" fill="none" extrusionOk="0">
                  <a:moveTo>
                    <a:pt x="5589" y="780"/>
                  </a:moveTo>
                  <a:cubicBezTo>
                    <a:pt x="4338" y="1"/>
                    <a:pt x="1267" y="174"/>
                    <a:pt x="1" y="2690"/>
                  </a:cubicBezTo>
                  <a:cubicBezTo>
                    <a:pt x="85" y="2680"/>
                    <a:pt x="158" y="2627"/>
                    <a:pt x="236" y="2596"/>
                  </a:cubicBezTo>
                  <a:cubicBezTo>
                    <a:pt x="440" y="2523"/>
                    <a:pt x="676" y="2481"/>
                    <a:pt x="890" y="2470"/>
                  </a:cubicBezTo>
                  <a:cubicBezTo>
                    <a:pt x="1518" y="2439"/>
                    <a:pt x="2068" y="2737"/>
                    <a:pt x="2612" y="3009"/>
                  </a:cubicBezTo>
                  <a:cubicBezTo>
                    <a:pt x="2852" y="3130"/>
                    <a:pt x="3093" y="3245"/>
                    <a:pt x="3318" y="3386"/>
                  </a:cubicBezTo>
                  <a:cubicBezTo>
                    <a:pt x="3496" y="3506"/>
                    <a:pt x="3611" y="3653"/>
                    <a:pt x="3768" y="3784"/>
                  </a:cubicBezTo>
                  <a:cubicBezTo>
                    <a:pt x="4134" y="4103"/>
                    <a:pt x="4553" y="3810"/>
                    <a:pt x="4767" y="3438"/>
                  </a:cubicBezTo>
                  <a:cubicBezTo>
                    <a:pt x="4945" y="3124"/>
                    <a:pt x="4856" y="2769"/>
                    <a:pt x="4862" y="2429"/>
                  </a:cubicBezTo>
                  <a:cubicBezTo>
                    <a:pt x="4867" y="2141"/>
                    <a:pt x="5066" y="1952"/>
                    <a:pt x="5306" y="1827"/>
                  </a:cubicBezTo>
                  <a:cubicBezTo>
                    <a:pt x="5469" y="1738"/>
                    <a:pt x="5678" y="1691"/>
                    <a:pt x="5762" y="1518"/>
                  </a:cubicBezTo>
                  <a:cubicBezTo>
                    <a:pt x="5845" y="1346"/>
                    <a:pt x="5762" y="1251"/>
                    <a:pt x="5683" y="1110"/>
                  </a:cubicBezTo>
                  <a:cubicBezTo>
                    <a:pt x="5620" y="1000"/>
                    <a:pt x="5589" y="780"/>
                    <a:pt x="5589" y="791"/>
                  </a:cubicBezTo>
                </a:path>
              </a:pathLst>
            </a:custGeom>
            <a:solidFill>
              <a:schemeClr val="dk1"/>
            </a:solidFill>
            <a:ln w="9525" cap="flat" cmpd="sng">
              <a:solidFill>
                <a:schemeClr val="dk1"/>
              </a:solidFill>
              <a:prstDash val="solid"/>
              <a:miter lim="523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57"/>
            <p:cNvSpPr/>
            <p:nvPr/>
          </p:nvSpPr>
          <p:spPr>
            <a:xfrm>
              <a:off x="493564" y="4298734"/>
              <a:ext cx="205278" cy="310666"/>
            </a:xfrm>
            <a:custGeom>
              <a:avLst/>
              <a:gdLst/>
              <a:ahLst/>
              <a:cxnLst/>
              <a:rect l="l" t="t" r="r" b="b"/>
              <a:pathLst>
                <a:path w="2801" h="4239" extrusionOk="0">
                  <a:moveTo>
                    <a:pt x="1219" y="0"/>
                  </a:moveTo>
                  <a:cubicBezTo>
                    <a:pt x="1014" y="0"/>
                    <a:pt x="808" y="30"/>
                    <a:pt x="618" y="89"/>
                  </a:cubicBezTo>
                  <a:cubicBezTo>
                    <a:pt x="462" y="142"/>
                    <a:pt x="356" y="168"/>
                    <a:pt x="226" y="168"/>
                  </a:cubicBezTo>
                  <a:cubicBezTo>
                    <a:pt x="177" y="168"/>
                    <a:pt x="124" y="164"/>
                    <a:pt x="64" y="157"/>
                  </a:cubicBezTo>
                  <a:lnTo>
                    <a:pt x="64" y="157"/>
                  </a:lnTo>
                  <a:cubicBezTo>
                    <a:pt x="1" y="1010"/>
                    <a:pt x="383" y="3035"/>
                    <a:pt x="2470" y="4238"/>
                  </a:cubicBezTo>
                  <a:cubicBezTo>
                    <a:pt x="2633" y="4128"/>
                    <a:pt x="2727" y="3940"/>
                    <a:pt x="2695" y="3720"/>
                  </a:cubicBezTo>
                  <a:cubicBezTo>
                    <a:pt x="2669" y="3537"/>
                    <a:pt x="2617" y="3359"/>
                    <a:pt x="2570" y="3181"/>
                  </a:cubicBezTo>
                  <a:cubicBezTo>
                    <a:pt x="2486" y="2862"/>
                    <a:pt x="2502" y="2553"/>
                    <a:pt x="2533" y="2229"/>
                  </a:cubicBezTo>
                  <a:cubicBezTo>
                    <a:pt x="2575" y="1852"/>
                    <a:pt x="2779" y="1517"/>
                    <a:pt x="2790" y="1135"/>
                  </a:cubicBezTo>
                  <a:cubicBezTo>
                    <a:pt x="2800" y="597"/>
                    <a:pt x="2397" y="340"/>
                    <a:pt x="1947" y="141"/>
                  </a:cubicBezTo>
                  <a:cubicBezTo>
                    <a:pt x="1725" y="46"/>
                    <a:pt x="1472" y="0"/>
                    <a:pt x="1219" y="0"/>
                  </a:cubicBezTo>
                  <a:close/>
                </a:path>
              </a:pathLst>
            </a:cu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57"/>
            <p:cNvSpPr/>
            <p:nvPr/>
          </p:nvSpPr>
          <p:spPr>
            <a:xfrm>
              <a:off x="493564" y="4295656"/>
              <a:ext cx="205278" cy="313744"/>
            </a:xfrm>
            <a:custGeom>
              <a:avLst/>
              <a:gdLst/>
              <a:ahLst/>
              <a:cxnLst/>
              <a:rect l="l" t="t" r="r" b="b"/>
              <a:pathLst>
                <a:path w="2801" h="4281" fill="none" extrusionOk="0">
                  <a:moveTo>
                    <a:pt x="64" y="199"/>
                  </a:moveTo>
                  <a:cubicBezTo>
                    <a:pt x="283" y="225"/>
                    <a:pt x="404" y="204"/>
                    <a:pt x="618" y="131"/>
                  </a:cubicBezTo>
                  <a:cubicBezTo>
                    <a:pt x="1042" y="0"/>
                    <a:pt x="1544" y="11"/>
                    <a:pt x="1947" y="183"/>
                  </a:cubicBezTo>
                  <a:cubicBezTo>
                    <a:pt x="2397" y="382"/>
                    <a:pt x="2800" y="639"/>
                    <a:pt x="2790" y="1177"/>
                  </a:cubicBezTo>
                  <a:cubicBezTo>
                    <a:pt x="2779" y="1559"/>
                    <a:pt x="2575" y="1894"/>
                    <a:pt x="2533" y="2271"/>
                  </a:cubicBezTo>
                  <a:cubicBezTo>
                    <a:pt x="2502" y="2595"/>
                    <a:pt x="2486" y="2904"/>
                    <a:pt x="2570" y="3223"/>
                  </a:cubicBezTo>
                  <a:cubicBezTo>
                    <a:pt x="2617" y="3401"/>
                    <a:pt x="2669" y="3579"/>
                    <a:pt x="2695" y="3762"/>
                  </a:cubicBezTo>
                  <a:cubicBezTo>
                    <a:pt x="2727" y="3982"/>
                    <a:pt x="2633" y="4170"/>
                    <a:pt x="2470" y="4280"/>
                  </a:cubicBezTo>
                  <a:cubicBezTo>
                    <a:pt x="383" y="3077"/>
                    <a:pt x="1" y="1052"/>
                    <a:pt x="64" y="199"/>
                  </a:cubicBezTo>
                  <a:close/>
                </a:path>
              </a:pathLst>
            </a:custGeom>
            <a:solidFill>
              <a:schemeClr val="dk1"/>
            </a:solidFill>
            <a:ln w="9525" cap="flat" cmpd="sng">
              <a:solidFill>
                <a:schemeClr val="dk1"/>
              </a:solidFill>
              <a:prstDash val="solid"/>
              <a:miter lim="523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2FE3B6D-18B9-4ABE-AB52-951469EF5680}"/>
              </a:ext>
            </a:extLst>
          </p:cNvPr>
          <p:cNvSpPr txBox="1"/>
          <p:nvPr/>
        </p:nvSpPr>
        <p:spPr>
          <a:xfrm>
            <a:off x="2191407" y="283779"/>
            <a:ext cx="5557345" cy="553998"/>
          </a:xfrm>
          <a:prstGeom prst="rect">
            <a:avLst/>
          </a:prstGeom>
          <a:noFill/>
        </p:spPr>
        <p:txBody>
          <a:bodyPr wrap="square" rtlCol="0">
            <a:spAutoFit/>
          </a:bodyPr>
          <a:lstStyle/>
          <a:p>
            <a:r>
              <a:rPr lang="en-US" sz="3000" dirty="0">
                <a:solidFill>
                  <a:schemeClr val="bg1"/>
                </a:solidFill>
                <a:latin typeface="Oxanium ExtraBold" panose="020B0604020202020204"/>
              </a:rPr>
              <a:t>Some Snapshoot of System</a:t>
            </a:r>
          </a:p>
        </p:txBody>
      </p:sp>
      <p:pic>
        <p:nvPicPr>
          <p:cNvPr id="4" name="Picture 3">
            <a:extLst>
              <a:ext uri="{FF2B5EF4-FFF2-40B4-BE49-F238E27FC236}">
                <a16:creationId xmlns:a16="http://schemas.microsoft.com/office/drawing/2014/main" id="{25CD555D-C113-4EF0-85C8-884BF4DE2260}"/>
              </a:ext>
            </a:extLst>
          </p:cNvPr>
          <p:cNvPicPr>
            <a:picLocks noChangeAspect="1"/>
          </p:cNvPicPr>
          <p:nvPr/>
        </p:nvPicPr>
        <p:blipFill>
          <a:blip r:embed="rId2"/>
          <a:stretch>
            <a:fillRect/>
          </a:stretch>
        </p:blipFill>
        <p:spPr>
          <a:xfrm>
            <a:off x="166954" y="932370"/>
            <a:ext cx="4326611" cy="2936215"/>
          </a:xfrm>
          <a:prstGeom prst="rect">
            <a:avLst/>
          </a:prstGeom>
        </p:spPr>
      </p:pic>
      <p:pic>
        <p:nvPicPr>
          <p:cNvPr id="8" name="Picture 7">
            <a:extLst>
              <a:ext uri="{FF2B5EF4-FFF2-40B4-BE49-F238E27FC236}">
                <a16:creationId xmlns:a16="http://schemas.microsoft.com/office/drawing/2014/main" id="{B4EA86AD-CD3B-48B4-8927-DE8841268CD4}"/>
              </a:ext>
            </a:extLst>
          </p:cNvPr>
          <p:cNvPicPr>
            <a:picLocks noChangeAspect="1"/>
          </p:cNvPicPr>
          <p:nvPr/>
        </p:nvPicPr>
        <p:blipFill>
          <a:blip r:embed="rId3"/>
          <a:stretch>
            <a:fillRect/>
          </a:stretch>
        </p:blipFill>
        <p:spPr>
          <a:xfrm>
            <a:off x="4575941" y="1004965"/>
            <a:ext cx="4186536" cy="2791024"/>
          </a:xfrm>
          <a:prstGeom prst="rect">
            <a:avLst/>
          </a:prstGeom>
        </p:spPr>
      </p:pic>
    </p:spTree>
    <p:extLst>
      <p:ext uri="{BB962C8B-B14F-4D97-AF65-F5344CB8AC3E}">
        <p14:creationId xmlns:p14="http://schemas.microsoft.com/office/powerpoint/2010/main" val="16502705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13"/>
        <p:cNvGrpSpPr/>
        <p:nvPr/>
      </p:nvGrpSpPr>
      <p:grpSpPr>
        <a:xfrm>
          <a:off x="0" y="0"/>
          <a:ext cx="0" cy="0"/>
          <a:chOff x="0" y="0"/>
          <a:chExt cx="0" cy="0"/>
        </a:xfrm>
      </p:grpSpPr>
      <p:sp>
        <p:nvSpPr>
          <p:cNvPr id="1014" name="Google Shape;1014;p37"/>
          <p:cNvSpPr txBox="1">
            <a:spLocks noGrp="1"/>
          </p:cNvSpPr>
          <p:nvPr>
            <p:ph type="body" idx="4294967295"/>
          </p:nvPr>
        </p:nvSpPr>
        <p:spPr>
          <a:xfrm>
            <a:off x="1632934" y="1693313"/>
            <a:ext cx="2937600" cy="730800"/>
          </a:xfrm>
          <a:prstGeom prst="rect">
            <a:avLst/>
          </a:prstGeom>
        </p:spPr>
        <p:txBody>
          <a:bodyPr spcFirstLastPara="1" wrap="square" lIns="91425" tIns="136800" rIns="91425" bIns="91425" anchor="t" anchorCtr="0">
            <a:normAutofit fontScale="85000" lnSpcReduction="20000"/>
          </a:bodyPr>
          <a:lstStyle/>
          <a:p>
            <a:pPr marL="0" lvl="0" indent="0" algn="l" rtl="0">
              <a:spcBef>
                <a:spcPts val="0"/>
              </a:spcBef>
              <a:spcAft>
                <a:spcPts val="1200"/>
              </a:spcAft>
              <a:buNone/>
            </a:pPr>
            <a:r>
              <a:rPr lang="en-GB"/>
              <a:t>Here you could describe the topic of the section</a:t>
            </a:r>
            <a:endParaRPr/>
          </a:p>
        </p:txBody>
      </p:sp>
      <p:sp>
        <p:nvSpPr>
          <p:cNvPr id="1015" name="Google Shape;1015;p37"/>
          <p:cNvSpPr txBox="1">
            <a:spLocks noGrp="1"/>
          </p:cNvSpPr>
          <p:nvPr>
            <p:ph type="title" idx="4294967295"/>
          </p:nvPr>
        </p:nvSpPr>
        <p:spPr>
          <a:xfrm>
            <a:off x="744800" y="1312913"/>
            <a:ext cx="888300" cy="1111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t>01</a:t>
            </a:r>
            <a:endParaRPr/>
          </a:p>
        </p:txBody>
      </p:sp>
      <p:sp>
        <p:nvSpPr>
          <p:cNvPr id="1016" name="Google Shape;1016;p37"/>
          <p:cNvSpPr txBox="1">
            <a:spLocks noGrp="1"/>
          </p:cNvSpPr>
          <p:nvPr>
            <p:ph type="title" idx="2"/>
          </p:nvPr>
        </p:nvSpPr>
        <p:spPr>
          <a:xfrm>
            <a:off x="765750" y="616350"/>
            <a:ext cx="7612500" cy="575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TABLE OF CONTENTS</a:t>
            </a:r>
            <a:endParaRPr/>
          </a:p>
        </p:txBody>
      </p:sp>
      <p:sp>
        <p:nvSpPr>
          <p:cNvPr id="1017" name="Google Shape;1017;p37"/>
          <p:cNvSpPr txBox="1">
            <a:spLocks noGrp="1"/>
          </p:cNvSpPr>
          <p:nvPr>
            <p:ph type="subTitle" idx="16"/>
          </p:nvPr>
        </p:nvSpPr>
        <p:spPr>
          <a:xfrm>
            <a:off x="1632934" y="1695682"/>
            <a:ext cx="2937600" cy="7308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US" dirty="0"/>
              <a:t>The traffic problem</a:t>
            </a:r>
          </a:p>
          <a:p>
            <a:pPr marL="0" lvl="0" indent="0" algn="l" rtl="0">
              <a:spcBef>
                <a:spcPts val="0"/>
              </a:spcBef>
              <a:spcAft>
                <a:spcPts val="1200"/>
              </a:spcAft>
              <a:buNone/>
            </a:pPr>
            <a:r>
              <a:rPr lang="en-US" dirty="0"/>
              <a:t>Introduce the solution</a:t>
            </a:r>
            <a:endParaRPr dirty="0"/>
          </a:p>
        </p:txBody>
      </p:sp>
      <p:sp>
        <p:nvSpPr>
          <p:cNvPr id="1018" name="Google Shape;1018;p37"/>
          <p:cNvSpPr txBox="1">
            <a:spLocks noGrp="1"/>
          </p:cNvSpPr>
          <p:nvPr>
            <p:ph type="body" idx="4294967295"/>
          </p:nvPr>
        </p:nvSpPr>
        <p:spPr>
          <a:xfrm>
            <a:off x="1632659" y="2806838"/>
            <a:ext cx="2937600" cy="730800"/>
          </a:xfrm>
          <a:prstGeom prst="rect">
            <a:avLst/>
          </a:prstGeom>
        </p:spPr>
        <p:txBody>
          <a:bodyPr spcFirstLastPara="1" wrap="square" lIns="91425" tIns="91425" rIns="91425" bIns="91425" anchor="t" anchorCtr="0">
            <a:normAutofit fontScale="92500" lnSpcReduction="20000"/>
          </a:bodyPr>
          <a:lstStyle/>
          <a:p>
            <a:pPr marL="0" lvl="0" indent="0" algn="l" rtl="0">
              <a:spcBef>
                <a:spcPts val="0"/>
              </a:spcBef>
              <a:spcAft>
                <a:spcPts val="1200"/>
              </a:spcAft>
              <a:buNone/>
            </a:pPr>
            <a:r>
              <a:rPr lang="en-GB"/>
              <a:t>Here you could describe the topic of the section</a:t>
            </a:r>
            <a:endParaRPr/>
          </a:p>
        </p:txBody>
      </p:sp>
      <p:sp>
        <p:nvSpPr>
          <p:cNvPr id="1019" name="Google Shape;1019;p37"/>
          <p:cNvSpPr txBox="1">
            <a:spLocks noGrp="1"/>
          </p:cNvSpPr>
          <p:nvPr>
            <p:ph type="title" idx="4294967295"/>
          </p:nvPr>
        </p:nvSpPr>
        <p:spPr>
          <a:xfrm>
            <a:off x="744525" y="2426438"/>
            <a:ext cx="888300" cy="1111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t>02</a:t>
            </a:r>
            <a:endParaRPr/>
          </a:p>
        </p:txBody>
      </p:sp>
      <p:sp>
        <p:nvSpPr>
          <p:cNvPr id="1020" name="Google Shape;1020;p37"/>
          <p:cNvSpPr txBox="1">
            <a:spLocks noGrp="1"/>
          </p:cNvSpPr>
          <p:nvPr>
            <p:ph type="subTitle" idx="4"/>
          </p:nvPr>
        </p:nvSpPr>
        <p:spPr>
          <a:xfrm>
            <a:off x="1632659" y="2428375"/>
            <a:ext cx="2939100" cy="378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dirty="0"/>
              <a:t>Requirement</a:t>
            </a:r>
            <a:endParaRPr dirty="0"/>
          </a:p>
        </p:txBody>
      </p:sp>
      <p:sp>
        <p:nvSpPr>
          <p:cNvPr id="1021" name="Google Shape;1021;p37"/>
          <p:cNvSpPr txBox="1">
            <a:spLocks noGrp="1"/>
          </p:cNvSpPr>
          <p:nvPr>
            <p:ph type="subTitle" idx="1"/>
          </p:nvPr>
        </p:nvSpPr>
        <p:spPr>
          <a:xfrm>
            <a:off x="1632934" y="1314850"/>
            <a:ext cx="2939100" cy="378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dirty="0"/>
              <a:t>Introduce</a:t>
            </a:r>
            <a:endParaRPr dirty="0"/>
          </a:p>
        </p:txBody>
      </p:sp>
      <p:sp>
        <p:nvSpPr>
          <p:cNvPr id="1022" name="Google Shape;1022;p37"/>
          <p:cNvSpPr txBox="1">
            <a:spLocks noGrp="1"/>
          </p:cNvSpPr>
          <p:nvPr>
            <p:ph type="title" idx="4294967295"/>
          </p:nvPr>
        </p:nvSpPr>
        <p:spPr>
          <a:xfrm>
            <a:off x="744800" y="3541682"/>
            <a:ext cx="888300" cy="11112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GB"/>
              <a:t>03</a:t>
            </a:r>
            <a:endParaRPr/>
          </a:p>
        </p:txBody>
      </p:sp>
      <p:sp>
        <p:nvSpPr>
          <p:cNvPr id="1023" name="Google Shape;1023;p37"/>
          <p:cNvSpPr txBox="1">
            <a:spLocks noGrp="1"/>
          </p:cNvSpPr>
          <p:nvPr>
            <p:ph type="subTitle" idx="4294967295"/>
          </p:nvPr>
        </p:nvSpPr>
        <p:spPr>
          <a:xfrm>
            <a:off x="1632934" y="3539638"/>
            <a:ext cx="2939100" cy="3786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GB"/>
              <a:t>GOALS &amp; STRATEGY</a:t>
            </a:r>
            <a:endParaRPr/>
          </a:p>
        </p:txBody>
      </p:sp>
      <p:sp>
        <p:nvSpPr>
          <p:cNvPr id="1024" name="Google Shape;1024;p37"/>
          <p:cNvSpPr txBox="1">
            <a:spLocks noGrp="1"/>
          </p:cNvSpPr>
          <p:nvPr>
            <p:ph type="body" idx="4294967295"/>
          </p:nvPr>
        </p:nvSpPr>
        <p:spPr>
          <a:xfrm>
            <a:off x="1632659" y="2806838"/>
            <a:ext cx="2937600" cy="730800"/>
          </a:xfrm>
          <a:prstGeom prst="rect">
            <a:avLst/>
          </a:prstGeom>
        </p:spPr>
        <p:txBody>
          <a:bodyPr spcFirstLastPara="1" wrap="square" lIns="91425" tIns="136800" rIns="91425" bIns="91425" anchor="t" anchorCtr="0">
            <a:normAutofit fontScale="85000" lnSpcReduction="20000"/>
          </a:bodyPr>
          <a:lstStyle/>
          <a:p>
            <a:pPr marL="0" lvl="0" indent="0" algn="l" rtl="0">
              <a:spcBef>
                <a:spcPts val="0"/>
              </a:spcBef>
              <a:spcAft>
                <a:spcPts val="1200"/>
              </a:spcAft>
              <a:buNone/>
            </a:pPr>
            <a:r>
              <a:rPr lang="en-GB"/>
              <a:t>Here you could describe the topic of the section</a:t>
            </a:r>
            <a:endParaRPr/>
          </a:p>
        </p:txBody>
      </p:sp>
      <p:sp>
        <p:nvSpPr>
          <p:cNvPr id="1025" name="Google Shape;1025;p37"/>
          <p:cNvSpPr txBox="1">
            <a:spLocks noGrp="1"/>
          </p:cNvSpPr>
          <p:nvPr>
            <p:ph type="title" idx="3"/>
          </p:nvPr>
        </p:nvSpPr>
        <p:spPr>
          <a:xfrm>
            <a:off x="744525" y="2426438"/>
            <a:ext cx="888300" cy="11112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GB"/>
              <a:t>03</a:t>
            </a:r>
            <a:endParaRPr/>
          </a:p>
        </p:txBody>
      </p:sp>
      <p:sp>
        <p:nvSpPr>
          <p:cNvPr id="1026" name="Google Shape;1026;p37"/>
          <p:cNvSpPr txBox="1">
            <a:spLocks noGrp="1"/>
          </p:cNvSpPr>
          <p:nvPr>
            <p:ph type="body" idx="4294967295"/>
          </p:nvPr>
        </p:nvSpPr>
        <p:spPr>
          <a:xfrm>
            <a:off x="1632934" y="3919713"/>
            <a:ext cx="2937600" cy="730800"/>
          </a:xfrm>
          <a:prstGeom prst="rect">
            <a:avLst/>
          </a:prstGeom>
        </p:spPr>
        <p:txBody>
          <a:bodyPr spcFirstLastPara="1" wrap="square" lIns="91425" tIns="136800" rIns="91425" bIns="91425" anchor="t" anchorCtr="0">
            <a:noAutofit/>
          </a:bodyPr>
          <a:lstStyle/>
          <a:p>
            <a:pPr marL="0" lvl="0" indent="0" algn="l" rtl="0">
              <a:spcBef>
                <a:spcPts val="0"/>
              </a:spcBef>
              <a:spcAft>
                <a:spcPts val="1200"/>
              </a:spcAft>
              <a:buNone/>
            </a:pPr>
            <a:r>
              <a:rPr lang="en-GB"/>
              <a:t>Here you could describe the topic of the section</a:t>
            </a:r>
            <a:endParaRPr/>
          </a:p>
        </p:txBody>
      </p:sp>
      <p:sp>
        <p:nvSpPr>
          <p:cNvPr id="1027" name="Google Shape;1027;p37"/>
          <p:cNvSpPr txBox="1">
            <a:spLocks noGrp="1"/>
          </p:cNvSpPr>
          <p:nvPr>
            <p:ph type="subTitle" idx="6"/>
          </p:nvPr>
        </p:nvSpPr>
        <p:spPr>
          <a:xfrm>
            <a:off x="1632934" y="3539638"/>
            <a:ext cx="2939100" cy="378600"/>
          </a:xfrm>
          <a:prstGeom prst="rect">
            <a:avLst/>
          </a:prstGeom>
        </p:spPr>
        <p:txBody>
          <a:bodyPr spcFirstLastPara="1" wrap="square" lIns="91425" tIns="91425" rIns="91425" bIns="91425" anchor="ctr" anchorCtr="0">
            <a:noAutofit/>
          </a:bodyPr>
          <a:lstStyle/>
          <a:p>
            <a:pPr marL="0" lvl="0" indent="0" algn="l" rtl="0">
              <a:spcBef>
                <a:spcPts val="0"/>
              </a:spcBef>
              <a:spcAft>
                <a:spcPts val="1200"/>
              </a:spcAft>
              <a:buNone/>
            </a:pPr>
            <a:r>
              <a:rPr lang="en-US" dirty="0"/>
              <a:t>Our Project</a:t>
            </a:r>
            <a:endParaRPr dirty="0"/>
          </a:p>
        </p:txBody>
      </p:sp>
      <p:sp>
        <p:nvSpPr>
          <p:cNvPr id="1028" name="Google Shape;1028;p37"/>
          <p:cNvSpPr txBox="1">
            <a:spLocks noGrp="1"/>
          </p:cNvSpPr>
          <p:nvPr>
            <p:ph type="title" idx="4294967295"/>
          </p:nvPr>
        </p:nvSpPr>
        <p:spPr>
          <a:xfrm>
            <a:off x="4570250" y="2426763"/>
            <a:ext cx="888300" cy="1111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t>05</a:t>
            </a:r>
            <a:endParaRPr/>
          </a:p>
        </p:txBody>
      </p:sp>
      <p:sp>
        <p:nvSpPr>
          <p:cNvPr id="1029" name="Google Shape;1029;p37"/>
          <p:cNvSpPr txBox="1">
            <a:spLocks noGrp="1"/>
          </p:cNvSpPr>
          <p:nvPr>
            <p:ph type="subTitle" idx="4294967295"/>
          </p:nvPr>
        </p:nvSpPr>
        <p:spPr>
          <a:xfrm>
            <a:off x="5458384" y="2428700"/>
            <a:ext cx="2939100" cy="3786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GB"/>
              <a:t>BUDGET</a:t>
            </a:r>
            <a:endParaRPr/>
          </a:p>
        </p:txBody>
      </p:sp>
      <p:sp>
        <p:nvSpPr>
          <p:cNvPr id="1030" name="Google Shape;1030;p37"/>
          <p:cNvSpPr txBox="1">
            <a:spLocks noGrp="1"/>
          </p:cNvSpPr>
          <p:nvPr>
            <p:ph type="subTitle" idx="8"/>
          </p:nvPr>
        </p:nvSpPr>
        <p:spPr>
          <a:xfrm>
            <a:off x="5458659" y="1315175"/>
            <a:ext cx="2939100" cy="378600"/>
          </a:xfrm>
          <a:prstGeom prst="rect">
            <a:avLst/>
          </a:prstGeom>
        </p:spPr>
        <p:txBody>
          <a:bodyPr spcFirstLastPara="1" wrap="square" lIns="91425" tIns="91425" rIns="91425" bIns="91425" anchor="ctr" anchorCtr="0">
            <a:noAutofit/>
          </a:bodyPr>
          <a:lstStyle/>
          <a:p>
            <a:pPr marL="0" lvl="0" indent="0" algn="l" rtl="0">
              <a:spcBef>
                <a:spcPts val="0"/>
              </a:spcBef>
              <a:spcAft>
                <a:spcPts val="1200"/>
              </a:spcAft>
              <a:buNone/>
            </a:pPr>
            <a:r>
              <a:rPr lang="en-GB" dirty="0"/>
              <a:t>Objective</a:t>
            </a:r>
            <a:endParaRPr dirty="0"/>
          </a:p>
        </p:txBody>
      </p:sp>
      <p:sp>
        <p:nvSpPr>
          <p:cNvPr id="1031" name="Google Shape;1031;p37"/>
          <p:cNvSpPr txBox="1">
            <a:spLocks noGrp="1"/>
          </p:cNvSpPr>
          <p:nvPr>
            <p:ph type="title" idx="4294967295"/>
          </p:nvPr>
        </p:nvSpPr>
        <p:spPr>
          <a:xfrm>
            <a:off x="4570525" y="3541682"/>
            <a:ext cx="888300" cy="1111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t>06</a:t>
            </a:r>
            <a:endParaRPr/>
          </a:p>
        </p:txBody>
      </p:sp>
      <p:sp>
        <p:nvSpPr>
          <p:cNvPr id="1032" name="Google Shape;1032;p37"/>
          <p:cNvSpPr txBox="1">
            <a:spLocks noGrp="1"/>
          </p:cNvSpPr>
          <p:nvPr>
            <p:ph type="subTitle" idx="4294967295"/>
          </p:nvPr>
        </p:nvSpPr>
        <p:spPr>
          <a:xfrm>
            <a:off x="5458659" y="3539638"/>
            <a:ext cx="2939100" cy="3786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GB"/>
              <a:t>KPI OVERVIEW</a:t>
            </a:r>
            <a:endParaRPr/>
          </a:p>
        </p:txBody>
      </p:sp>
      <p:grpSp>
        <p:nvGrpSpPr>
          <p:cNvPr id="1033" name="Google Shape;1033;p37"/>
          <p:cNvGrpSpPr/>
          <p:nvPr/>
        </p:nvGrpSpPr>
        <p:grpSpPr>
          <a:xfrm>
            <a:off x="8030761" y="376496"/>
            <a:ext cx="628197" cy="628357"/>
            <a:chOff x="1933011" y="-32"/>
            <a:chExt cx="628197" cy="628357"/>
          </a:xfrm>
        </p:grpSpPr>
        <p:sp>
          <p:nvSpPr>
            <p:cNvPr id="1034" name="Google Shape;1034;p37"/>
            <p:cNvSpPr/>
            <p:nvPr/>
          </p:nvSpPr>
          <p:spPr>
            <a:xfrm>
              <a:off x="1936111" y="1641"/>
              <a:ext cx="625097" cy="625004"/>
            </a:xfrm>
            <a:custGeom>
              <a:avLst/>
              <a:gdLst/>
              <a:ahLst/>
              <a:cxnLst/>
              <a:rect l="l" t="t" r="r" b="b"/>
              <a:pathLst>
                <a:path w="8781" h="8780" extrusionOk="0">
                  <a:moveTo>
                    <a:pt x="4391" y="0"/>
                  </a:moveTo>
                  <a:cubicBezTo>
                    <a:pt x="1968" y="0"/>
                    <a:pt x="1" y="1967"/>
                    <a:pt x="1" y="4390"/>
                  </a:cubicBezTo>
                  <a:cubicBezTo>
                    <a:pt x="1" y="6817"/>
                    <a:pt x="1968" y="8779"/>
                    <a:pt x="4391" y="8779"/>
                  </a:cubicBezTo>
                  <a:cubicBezTo>
                    <a:pt x="6813" y="8779"/>
                    <a:pt x="8780" y="6817"/>
                    <a:pt x="8780" y="4390"/>
                  </a:cubicBezTo>
                  <a:cubicBezTo>
                    <a:pt x="8780" y="1967"/>
                    <a:pt x="6813" y="0"/>
                    <a:pt x="4391" y="0"/>
                  </a:cubicBezTo>
                  <a:close/>
                </a:path>
              </a:pathLst>
            </a:custGeom>
            <a:solidFill>
              <a:srgbClr val="6ECCD4"/>
            </a:solidFill>
            <a:ln w="9525" cap="flat" cmpd="sng">
              <a:solidFill>
                <a:srgbClr val="1B1B1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35" name="Google Shape;1035;p37"/>
            <p:cNvGrpSpPr/>
            <p:nvPr/>
          </p:nvGrpSpPr>
          <p:grpSpPr>
            <a:xfrm>
              <a:off x="1933011" y="-32"/>
              <a:ext cx="625089" cy="628357"/>
              <a:chOff x="2341090" y="752518"/>
              <a:chExt cx="407065" cy="409220"/>
            </a:xfrm>
          </p:grpSpPr>
          <p:sp>
            <p:nvSpPr>
              <p:cNvPr id="1036" name="Google Shape;1036;p37"/>
              <p:cNvSpPr/>
              <p:nvPr/>
            </p:nvSpPr>
            <p:spPr>
              <a:xfrm>
                <a:off x="2542421" y="952608"/>
                <a:ext cx="149688" cy="209130"/>
              </a:xfrm>
              <a:custGeom>
                <a:avLst/>
                <a:gdLst/>
                <a:ahLst/>
                <a:cxnLst/>
                <a:rect l="l" t="t" r="r" b="b"/>
                <a:pathLst>
                  <a:path w="3229" h="4511" extrusionOk="0">
                    <a:moveTo>
                      <a:pt x="504" y="1"/>
                    </a:moveTo>
                    <a:cubicBezTo>
                      <a:pt x="438" y="1"/>
                      <a:pt x="379" y="20"/>
                      <a:pt x="320" y="61"/>
                    </a:cubicBezTo>
                    <a:cubicBezTo>
                      <a:pt x="435" y="401"/>
                      <a:pt x="430" y="684"/>
                      <a:pt x="314" y="993"/>
                    </a:cubicBezTo>
                    <a:cubicBezTo>
                      <a:pt x="178" y="1364"/>
                      <a:pt x="1" y="1605"/>
                      <a:pt x="16" y="2034"/>
                    </a:cubicBezTo>
                    <a:cubicBezTo>
                      <a:pt x="32" y="2541"/>
                      <a:pt x="351" y="2897"/>
                      <a:pt x="456" y="3352"/>
                    </a:cubicBezTo>
                    <a:cubicBezTo>
                      <a:pt x="532" y="3710"/>
                      <a:pt x="36" y="4510"/>
                      <a:pt x="376" y="4510"/>
                    </a:cubicBezTo>
                    <a:cubicBezTo>
                      <a:pt x="385" y="4510"/>
                      <a:pt x="394" y="4510"/>
                      <a:pt x="403" y="4509"/>
                    </a:cubicBezTo>
                    <a:cubicBezTo>
                      <a:pt x="2072" y="4331"/>
                      <a:pt x="2768" y="3614"/>
                      <a:pt x="3229" y="3138"/>
                    </a:cubicBezTo>
                    <a:cubicBezTo>
                      <a:pt x="3166" y="2939"/>
                      <a:pt x="3061" y="2588"/>
                      <a:pt x="2810" y="2400"/>
                    </a:cubicBezTo>
                    <a:cubicBezTo>
                      <a:pt x="2413" y="2091"/>
                      <a:pt x="1999" y="2233"/>
                      <a:pt x="1560" y="2112"/>
                    </a:cubicBezTo>
                    <a:cubicBezTo>
                      <a:pt x="566" y="1840"/>
                      <a:pt x="880" y="684"/>
                      <a:pt x="607" y="14"/>
                    </a:cubicBezTo>
                    <a:cubicBezTo>
                      <a:pt x="571" y="6"/>
                      <a:pt x="537" y="1"/>
                      <a:pt x="504" y="1"/>
                    </a:cubicBezTo>
                    <a:close/>
                  </a:path>
                </a:pathLst>
              </a:custGeom>
              <a:solidFill>
                <a:srgbClr val="FAC0D7"/>
              </a:solidFill>
              <a:ln w="9525" cap="flat" cmpd="sng">
                <a:solidFill>
                  <a:srgbClr val="1B1B1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37"/>
              <p:cNvSpPr/>
              <p:nvPr/>
            </p:nvSpPr>
            <p:spPr>
              <a:xfrm>
                <a:off x="2597725" y="827668"/>
                <a:ext cx="150430" cy="161055"/>
              </a:xfrm>
              <a:custGeom>
                <a:avLst/>
                <a:gdLst/>
                <a:ahLst/>
                <a:cxnLst/>
                <a:rect l="l" t="t" r="r" b="b"/>
                <a:pathLst>
                  <a:path w="3245" h="3474" extrusionOk="0">
                    <a:moveTo>
                      <a:pt x="2204" y="1"/>
                    </a:moveTo>
                    <a:cubicBezTo>
                      <a:pt x="2093" y="1"/>
                      <a:pt x="1991" y="91"/>
                      <a:pt x="1847" y="167"/>
                    </a:cubicBezTo>
                    <a:cubicBezTo>
                      <a:pt x="1335" y="439"/>
                      <a:pt x="874" y="810"/>
                      <a:pt x="586" y="1328"/>
                    </a:cubicBezTo>
                    <a:cubicBezTo>
                      <a:pt x="471" y="1532"/>
                      <a:pt x="440" y="1788"/>
                      <a:pt x="356" y="2013"/>
                    </a:cubicBezTo>
                    <a:cubicBezTo>
                      <a:pt x="314" y="2149"/>
                      <a:pt x="304" y="2280"/>
                      <a:pt x="278" y="2411"/>
                    </a:cubicBezTo>
                    <a:cubicBezTo>
                      <a:pt x="273" y="2431"/>
                      <a:pt x="263" y="2474"/>
                      <a:pt x="262" y="2474"/>
                    </a:cubicBezTo>
                    <a:cubicBezTo>
                      <a:pt x="262" y="2474"/>
                      <a:pt x="262" y="2474"/>
                      <a:pt x="262" y="2474"/>
                    </a:cubicBezTo>
                    <a:cubicBezTo>
                      <a:pt x="0" y="2589"/>
                      <a:pt x="110" y="2955"/>
                      <a:pt x="241" y="3128"/>
                    </a:cubicBezTo>
                    <a:cubicBezTo>
                      <a:pt x="444" y="3387"/>
                      <a:pt x="796" y="3473"/>
                      <a:pt x="1113" y="3473"/>
                    </a:cubicBezTo>
                    <a:cubicBezTo>
                      <a:pt x="1122" y="3473"/>
                      <a:pt x="1132" y="3473"/>
                      <a:pt x="1141" y="3473"/>
                    </a:cubicBezTo>
                    <a:cubicBezTo>
                      <a:pt x="1816" y="3463"/>
                      <a:pt x="1643" y="2835"/>
                      <a:pt x="1905" y="2411"/>
                    </a:cubicBezTo>
                    <a:cubicBezTo>
                      <a:pt x="1999" y="2265"/>
                      <a:pt x="2109" y="2113"/>
                      <a:pt x="2287" y="2066"/>
                    </a:cubicBezTo>
                    <a:cubicBezTo>
                      <a:pt x="2305" y="2062"/>
                      <a:pt x="2323" y="2060"/>
                      <a:pt x="2339" y="2060"/>
                    </a:cubicBezTo>
                    <a:cubicBezTo>
                      <a:pt x="2426" y="2060"/>
                      <a:pt x="2490" y="2108"/>
                      <a:pt x="2569" y="2113"/>
                    </a:cubicBezTo>
                    <a:cubicBezTo>
                      <a:pt x="2571" y="2113"/>
                      <a:pt x="2573" y="2113"/>
                      <a:pt x="2575" y="2113"/>
                    </a:cubicBezTo>
                    <a:cubicBezTo>
                      <a:pt x="2757" y="2113"/>
                      <a:pt x="3031" y="1893"/>
                      <a:pt x="3176" y="1893"/>
                    </a:cubicBezTo>
                    <a:cubicBezTo>
                      <a:pt x="3194" y="1893"/>
                      <a:pt x="3210" y="1896"/>
                      <a:pt x="3223" y="1904"/>
                    </a:cubicBezTo>
                    <a:cubicBezTo>
                      <a:pt x="3244" y="1626"/>
                      <a:pt x="2658" y="303"/>
                      <a:pt x="2365" y="67"/>
                    </a:cubicBezTo>
                    <a:cubicBezTo>
                      <a:pt x="2306" y="20"/>
                      <a:pt x="2254" y="1"/>
                      <a:pt x="2204" y="1"/>
                    </a:cubicBezTo>
                    <a:close/>
                  </a:path>
                </a:pathLst>
              </a:custGeom>
              <a:solidFill>
                <a:srgbClr val="FAC0D7"/>
              </a:solidFill>
              <a:ln w="9525" cap="flat" cmpd="sng">
                <a:solidFill>
                  <a:srgbClr val="1B1B1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37"/>
              <p:cNvSpPr/>
              <p:nvPr/>
            </p:nvSpPr>
            <p:spPr>
              <a:xfrm>
                <a:off x="2370434" y="752518"/>
                <a:ext cx="271006" cy="164671"/>
              </a:xfrm>
              <a:custGeom>
                <a:avLst/>
                <a:gdLst/>
                <a:ahLst/>
                <a:cxnLst/>
                <a:rect l="l" t="t" r="r" b="b"/>
                <a:pathLst>
                  <a:path w="5846" h="3552" extrusionOk="0">
                    <a:moveTo>
                      <a:pt x="3887" y="1"/>
                    </a:moveTo>
                    <a:cubicBezTo>
                      <a:pt x="2509" y="1"/>
                      <a:pt x="850" y="635"/>
                      <a:pt x="1" y="2321"/>
                    </a:cubicBezTo>
                    <a:cubicBezTo>
                      <a:pt x="85" y="2311"/>
                      <a:pt x="158" y="2258"/>
                      <a:pt x="236" y="2227"/>
                    </a:cubicBezTo>
                    <a:cubicBezTo>
                      <a:pt x="440" y="2154"/>
                      <a:pt x="676" y="2112"/>
                      <a:pt x="890" y="2101"/>
                    </a:cubicBezTo>
                    <a:cubicBezTo>
                      <a:pt x="921" y="2100"/>
                      <a:pt x="952" y="2099"/>
                      <a:pt x="982" y="2099"/>
                    </a:cubicBezTo>
                    <a:cubicBezTo>
                      <a:pt x="1572" y="2099"/>
                      <a:pt x="2094" y="2382"/>
                      <a:pt x="2612" y="2640"/>
                    </a:cubicBezTo>
                    <a:cubicBezTo>
                      <a:pt x="2852" y="2761"/>
                      <a:pt x="3093" y="2876"/>
                      <a:pt x="3318" y="3017"/>
                    </a:cubicBezTo>
                    <a:cubicBezTo>
                      <a:pt x="3496" y="3137"/>
                      <a:pt x="3611" y="3284"/>
                      <a:pt x="3768" y="3415"/>
                    </a:cubicBezTo>
                    <a:cubicBezTo>
                      <a:pt x="3878" y="3510"/>
                      <a:pt x="3992" y="3551"/>
                      <a:pt x="4105" y="3551"/>
                    </a:cubicBezTo>
                    <a:cubicBezTo>
                      <a:pt x="4367" y="3551"/>
                      <a:pt x="4617" y="3329"/>
                      <a:pt x="4767" y="3069"/>
                    </a:cubicBezTo>
                    <a:cubicBezTo>
                      <a:pt x="4945" y="2755"/>
                      <a:pt x="4856" y="2400"/>
                      <a:pt x="4862" y="2060"/>
                    </a:cubicBezTo>
                    <a:cubicBezTo>
                      <a:pt x="4867" y="1772"/>
                      <a:pt x="5066" y="1583"/>
                      <a:pt x="5306" y="1458"/>
                    </a:cubicBezTo>
                    <a:cubicBezTo>
                      <a:pt x="5469" y="1369"/>
                      <a:pt x="5678" y="1322"/>
                      <a:pt x="5762" y="1149"/>
                    </a:cubicBezTo>
                    <a:cubicBezTo>
                      <a:pt x="5845" y="977"/>
                      <a:pt x="5762" y="882"/>
                      <a:pt x="5683" y="741"/>
                    </a:cubicBezTo>
                    <a:cubicBezTo>
                      <a:pt x="5622" y="634"/>
                      <a:pt x="5590" y="422"/>
                      <a:pt x="5589" y="422"/>
                    </a:cubicBezTo>
                    <a:cubicBezTo>
                      <a:pt x="5589" y="422"/>
                      <a:pt x="5589" y="422"/>
                      <a:pt x="5589" y="422"/>
                    </a:cubicBezTo>
                    <a:lnTo>
                      <a:pt x="5589" y="411"/>
                    </a:lnTo>
                    <a:cubicBezTo>
                      <a:pt x="5176" y="154"/>
                      <a:pt x="4566" y="1"/>
                      <a:pt x="3887" y="1"/>
                    </a:cubicBezTo>
                    <a:close/>
                  </a:path>
                </a:pathLst>
              </a:custGeom>
              <a:solidFill>
                <a:srgbClr val="FAC0D7"/>
              </a:solidFill>
              <a:ln w="9525" cap="flat" cmpd="sng">
                <a:solidFill>
                  <a:srgbClr val="1B1B1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37"/>
              <p:cNvSpPr/>
              <p:nvPr/>
            </p:nvSpPr>
            <p:spPr>
              <a:xfrm>
                <a:off x="2341090" y="942594"/>
                <a:ext cx="129847" cy="196520"/>
              </a:xfrm>
              <a:custGeom>
                <a:avLst/>
                <a:gdLst/>
                <a:ahLst/>
                <a:cxnLst/>
                <a:rect l="l" t="t" r="r" b="b"/>
                <a:pathLst>
                  <a:path w="2801" h="4239" extrusionOk="0">
                    <a:moveTo>
                      <a:pt x="1219" y="0"/>
                    </a:moveTo>
                    <a:cubicBezTo>
                      <a:pt x="1014" y="0"/>
                      <a:pt x="808" y="30"/>
                      <a:pt x="618" y="89"/>
                    </a:cubicBezTo>
                    <a:cubicBezTo>
                      <a:pt x="462" y="142"/>
                      <a:pt x="356" y="168"/>
                      <a:pt x="226" y="168"/>
                    </a:cubicBezTo>
                    <a:cubicBezTo>
                      <a:pt x="177" y="168"/>
                      <a:pt x="124" y="164"/>
                      <a:pt x="64" y="157"/>
                    </a:cubicBezTo>
                    <a:lnTo>
                      <a:pt x="64" y="157"/>
                    </a:lnTo>
                    <a:cubicBezTo>
                      <a:pt x="1" y="1010"/>
                      <a:pt x="383" y="3035"/>
                      <a:pt x="2470" y="4238"/>
                    </a:cubicBezTo>
                    <a:cubicBezTo>
                      <a:pt x="2633" y="4128"/>
                      <a:pt x="2727" y="3940"/>
                      <a:pt x="2695" y="3720"/>
                    </a:cubicBezTo>
                    <a:cubicBezTo>
                      <a:pt x="2669" y="3537"/>
                      <a:pt x="2617" y="3359"/>
                      <a:pt x="2570" y="3181"/>
                    </a:cubicBezTo>
                    <a:cubicBezTo>
                      <a:pt x="2486" y="2862"/>
                      <a:pt x="2502" y="2553"/>
                      <a:pt x="2533" y="2229"/>
                    </a:cubicBezTo>
                    <a:cubicBezTo>
                      <a:pt x="2575" y="1852"/>
                      <a:pt x="2779" y="1517"/>
                      <a:pt x="2790" y="1135"/>
                    </a:cubicBezTo>
                    <a:cubicBezTo>
                      <a:pt x="2800" y="597"/>
                      <a:pt x="2397" y="340"/>
                      <a:pt x="1947" y="141"/>
                    </a:cubicBezTo>
                    <a:cubicBezTo>
                      <a:pt x="1725" y="46"/>
                      <a:pt x="1472" y="0"/>
                      <a:pt x="1219" y="0"/>
                    </a:cubicBezTo>
                    <a:close/>
                  </a:path>
                </a:pathLst>
              </a:custGeom>
              <a:solidFill>
                <a:srgbClr val="FAC0D7"/>
              </a:solidFill>
              <a:ln w="9525" cap="flat" cmpd="sng">
                <a:solidFill>
                  <a:srgbClr val="1B1B1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040" name="Google Shape;1040;p37"/>
          <p:cNvSpPr txBox="1">
            <a:spLocks noGrp="1"/>
          </p:cNvSpPr>
          <p:nvPr>
            <p:ph type="title"/>
          </p:nvPr>
        </p:nvSpPr>
        <p:spPr>
          <a:xfrm>
            <a:off x="744800" y="1312913"/>
            <a:ext cx="888300" cy="11112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GB"/>
              <a:t>01</a:t>
            </a:r>
            <a:endParaRPr/>
          </a:p>
        </p:txBody>
      </p:sp>
      <p:sp>
        <p:nvSpPr>
          <p:cNvPr id="1041" name="Google Shape;1041;p37"/>
          <p:cNvSpPr txBox="1">
            <a:spLocks noGrp="1"/>
          </p:cNvSpPr>
          <p:nvPr>
            <p:ph type="title" idx="5"/>
          </p:nvPr>
        </p:nvSpPr>
        <p:spPr>
          <a:xfrm>
            <a:off x="744800" y="3541682"/>
            <a:ext cx="888300" cy="111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05</a:t>
            </a:r>
            <a:endParaRPr/>
          </a:p>
        </p:txBody>
      </p:sp>
      <p:sp>
        <p:nvSpPr>
          <p:cNvPr id="1042" name="Google Shape;1042;p37"/>
          <p:cNvSpPr txBox="1">
            <a:spLocks noGrp="1"/>
          </p:cNvSpPr>
          <p:nvPr>
            <p:ph type="body" idx="4294967295"/>
          </p:nvPr>
        </p:nvSpPr>
        <p:spPr>
          <a:xfrm>
            <a:off x="5458659" y="1693638"/>
            <a:ext cx="2937600" cy="730800"/>
          </a:xfrm>
          <a:prstGeom prst="rect">
            <a:avLst/>
          </a:prstGeom>
        </p:spPr>
        <p:txBody>
          <a:bodyPr spcFirstLastPara="1" wrap="square" lIns="91425" tIns="136800" rIns="91425" bIns="91425" anchor="t" anchorCtr="0">
            <a:normAutofit fontScale="85000" lnSpcReduction="20000"/>
          </a:bodyPr>
          <a:lstStyle/>
          <a:p>
            <a:pPr marL="0" lvl="0" indent="0" algn="l" rtl="0">
              <a:spcBef>
                <a:spcPts val="0"/>
              </a:spcBef>
              <a:spcAft>
                <a:spcPts val="1200"/>
              </a:spcAft>
              <a:buNone/>
            </a:pPr>
            <a:r>
              <a:rPr lang="en-GB"/>
              <a:t>Here you could describe the topic of the section</a:t>
            </a:r>
            <a:endParaRPr/>
          </a:p>
        </p:txBody>
      </p:sp>
      <p:sp>
        <p:nvSpPr>
          <p:cNvPr id="1043" name="Google Shape;1043;p37"/>
          <p:cNvSpPr txBox="1">
            <a:spLocks noGrp="1"/>
          </p:cNvSpPr>
          <p:nvPr>
            <p:ph type="title" idx="7"/>
          </p:nvPr>
        </p:nvSpPr>
        <p:spPr>
          <a:xfrm>
            <a:off x="4570525" y="1313238"/>
            <a:ext cx="888300" cy="11112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GB"/>
              <a:t>02</a:t>
            </a:r>
            <a:endParaRPr/>
          </a:p>
        </p:txBody>
      </p:sp>
      <p:sp>
        <p:nvSpPr>
          <p:cNvPr id="1044" name="Google Shape;1044;p37"/>
          <p:cNvSpPr txBox="1">
            <a:spLocks noGrp="1"/>
          </p:cNvSpPr>
          <p:nvPr>
            <p:ph type="body" idx="4294967295"/>
          </p:nvPr>
        </p:nvSpPr>
        <p:spPr>
          <a:xfrm>
            <a:off x="5458384" y="2807163"/>
            <a:ext cx="2937600" cy="730800"/>
          </a:xfrm>
          <a:prstGeom prst="rect">
            <a:avLst/>
          </a:prstGeom>
        </p:spPr>
        <p:txBody>
          <a:bodyPr spcFirstLastPara="1" wrap="square" lIns="91425" tIns="136800" rIns="91425" bIns="91425" anchor="t" anchorCtr="0">
            <a:normAutofit fontScale="85000" lnSpcReduction="20000"/>
          </a:bodyPr>
          <a:lstStyle/>
          <a:p>
            <a:pPr marL="0" lvl="0" indent="0" algn="l" rtl="0">
              <a:spcBef>
                <a:spcPts val="0"/>
              </a:spcBef>
              <a:spcAft>
                <a:spcPts val="1200"/>
              </a:spcAft>
              <a:buNone/>
            </a:pPr>
            <a:r>
              <a:rPr lang="en-GB"/>
              <a:t>Here you could describe the topic of the section</a:t>
            </a:r>
            <a:endParaRPr/>
          </a:p>
        </p:txBody>
      </p:sp>
      <p:sp>
        <p:nvSpPr>
          <p:cNvPr id="1045" name="Google Shape;1045;p37"/>
          <p:cNvSpPr/>
          <p:nvPr/>
        </p:nvSpPr>
        <p:spPr>
          <a:xfrm rot="1799178">
            <a:off x="456974" y="4360393"/>
            <a:ext cx="575446" cy="575446"/>
          </a:xfrm>
          <a:prstGeom prst="irregularSeal1">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37"/>
          <p:cNvSpPr txBox="1">
            <a:spLocks noGrp="1"/>
          </p:cNvSpPr>
          <p:nvPr>
            <p:ph type="title" idx="9"/>
          </p:nvPr>
        </p:nvSpPr>
        <p:spPr>
          <a:xfrm>
            <a:off x="4570250" y="2426763"/>
            <a:ext cx="888300" cy="11112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GB" dirty="0"/>
              <a:t>04</a:t>
            </a:r>
            <a:endParaRPr dirty="0"/>
          </a:p>
        </p:txBody>
      </p:sp>
      <p:sp>
        <p:nvSpPr>
          <p:cNvPr id="1047" name="Google Shape;1047;p37"/>
          <p:cNvSpPr txBox="1">
            <a:spLocks noGrp="1"/>
          </p:cNvSpPr>
          <p:nvPr>
            <p:ph type="subTitle" idx="13"/>
          </p:nvPr>
        </p:nvSpPr>
        <p:spPr>
          <a:xfrm>
            <a:off x="5458384" y="2428700"/>
            <a:ext cx="2939100" cy="378600"/>
          </a:xfrm>
          <a:prstGeom prst="rect">
            <a:avLst/>
          </a:prstGeom>
        </p:spPr>
        <p:txBody>
          <a:bodyPr spcFirstLastPara="1" wrap="square" lIns="91425" tIns="91425" rIns="91425" bIns="91425" anchor="ctr" anchorCtr="0">
            <a:noAutofit/>
          </a:bodyPr>
          <a:lstStyle/>
          <a:p>
            <a:pPr marL="0" lvl="0" indent="0" algn="l" rtl="0">
              <a:spcBef>
                <a:spcPts val="0"/>
              </a:spcBef>
              <a:spcAft>
                <a:spcPts val="1200"/>
              </a:spcAft>
              <a:buNone/>
            </a:pPr>
            <a:r>
              <a:rPr lang="en-US" dirty="0"/>
              <a:t>System Require</a:t>
            </a:r>
            <a:endParaRPr dirty="0"/>
          </a:p>
        </p:txBody>
      </p:sp>
      <p:sp>
        <p:nvSpPr>
          <p:cNvPr id="1048" name="Google Shape;1048;p37"/>
          <p:cNvSpPr txBox="1">
            <a:spLocks noGrp="1"/>
          </p:cNvSpPr>
          <p:nvPr>
            <p:ph type="body" idx="4294967295"/>
          </p:nvPr>
        </p:nvSpPr>
        <p:spPr>
          <a:xfrm>
            <a:off x="5458659" y="3920038"/>
            <a:ext cx="2937600" cy="730800"/>
          </a:xfrm>
          <a:prstGeom prst="rect">
            <a:avLst/>
          </a:prstGeom>
        </p:spPr>
        <p:txBody>
          <a:bodyPr spcFirstLastPara="1" wrap="square" lIns="91425" tIns="136800" rIns="91425" bIns="91425" anchor="t" anchorCtr="0">
            <a:normAutofit fontScale="85000" lnSpcReduction="20000"/>
          </a:bodyPr>
          <a:lstStyle/>
          <a:p>
            <a:pPr marL="0" lvl="0" indent="0" algn="l" rtl="0">
              <a:spcBef>
                <a:spcPts val="0"/>
              </a:spcBef>
              <a:spcAft>
                <a:spcPts val="1200"/>
              </a:spcAft>
              <a:buNone/>
            </a:pPr>
            <a:r>
              <a:rPr lang="en-GB"/>
              <a:t>Here you could describe the topic of the section</a:t>
            </a:r>
            <a:endParaRPr/>
          </a:p>
        </p:txBody>
      </p:sp>
      <p:sp>
        <p:nvSpPr>
          <p:cNvPr id="1049" name="Google Shape;1049;p37"/>
          <p:cNvSpPr txBox="1">
            <a:spLocks noGrp="1"/>
          </p:cNvSpPr>
          <p:nvPr>
            <p:ph type="title" idx="14"/>
          </p:nvPr>
        </p:nvSpPr>
        <p:spPr>
          <a:xfrm>
            <a:off x="4570525" y="3541682"/>
            <a:ext cx="888300" cy="11112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GB" dirty="0"/>
              <a:t>06</a:t>
            </a:r>
            <a:endParaRPr dirty="0"/>
          </a:p>
        </p:txBody>
      </p:sp>
      <p:sp>
        <p:nvSpPr>
          <p:cNvPr id="1050" name="Google Shape;1050;p37"/>
          <p:cNvSpPr txBox="1">
            <a:spLocks noGrp="1"/>
          </p:cNvSpPr>
          <p:nvPr>
            <p:ph type="subTitle" idx="15"/>
          </p:nvPr>
        </p:nvSpPr>
        <p:spPr>
          <a:xfrm>
            <a:off x="5458659" y="3539638"/>
            <a:ext cx="2939100" cy="624792"/>
          </a:xfrm>
          <a:prstGeom prst="rect">
            <a:avLst/>
          </a:prstGeom>
        </p:spPr>
        <p:txBody>
          <a:bodyPr spcFirstLastPara="1" wrap="square" lIns="91425" tIns="91425" rIns="91425" bIns="91425" anchor="ctr" anchorCtr="0">
            <a:noAutofit/>
          </a:bodyPr>
          <a:lstStyle/>
          <a:p>
            <a:pPr marL="0" lvl="0" indent="0" algn="l" rtl="0">
              <a:spcBef>
                <a:spcPts val="0"/>
              </a:spcBef>
              <a:spcAft>
                <a:spcPts val="1200"/>
              </a:spcAft>
              <a:buNone/>
            </a:pPr>
            <a:r>
              <a:rPr lang="en-GB" dirty="0"/>
              <a:t>Conclusion and Future Work</a:t>
            </a:r>
            <a:endParaRPr dirty="0"/>
          </a:p>
        </p:txBody>
      </p:sp>
      <p:sp>
        <p:nvSpPr>
          <p:cNvPr id="1051" name="Google Shape;1051;p37"/>
          <p:cNvSpPr txBox="1">
            <a:spLocks noGrp="1"/>
          </p:cNvSpPr>
          <p:nvPr>
            <p:ph type="subTitle" idx="17"/>
          </p:nvPr>
        </p:nvSpPr>
        <p:spPr>
          <a:xfrm>
            <a:off x="1632934" y="2808882"/>
            <a:ext cx="2937600" cy="730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Functional Requirement</a:t>
            </a:r>
          </a:p>
          <a:p>
            <a:pPr marL="0" lvl="0" indent="0" algn="l" rtl="0">
              <a:spcBef>
                <a:spcPts val="0"/>
              </a:spcBef>
              <a:spcAft>
                <a:spcPts val="0"/>
              </a:spcAft>
              <a:buNone/>
            </a:pPr>
            <a:r>
              <a:rPr lang="en-US" dirty="0"/>
              <a:t>Non-functional Requirement</a:t>
            </a:r>
            <a:endParaRPr dirty="0"/>
          </a:p>
        </p:txBody>
      </p:sp>
      <p:sp>
        <p:nvSpPr>
          <p:cNvPr id="1052" name="Google Shape;1052;p37"/>
          <p:cNvSpPr txBox="1">
            <a:spLocks noGrp="1"/>
          </p:cNvSpPr>
          <p:nvPr>
            <p:ph type="subTitle" idx="18"/>
          </p:nvPr>
        </p:nvSpPr>
        <p:spPr>
          <a:xfrm>
            <a:off x="1632934" y="3922082"/>
            <a:ext cx="2937600" cy="7308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US" dirty="0"/>
              <a:t>Snapshoot of out project</a:t>
            </a:r>
          </a:p>
          <a:p>
            <a:pPr marL="0" lvl="0" indent="0" algn="l" rtl="0">
              <a:spcBef>
                <a:spcPts val="0"/>
              </a:spcBef>
              <a:spcAft>
                <a:spcPts val="0"/>
              </a:spcAft>
              <a:buNone/>
            </a:pPr>
            <a:r>
              <a:rPr lang="en-US" dirty="0"/>
              <a:t>Tool and Framework</a:t>
            </a:r>
            <a:endParaRPr dirty="0"/>
          </a:p>
        </p:txBody>
      </p:sp>
      <p:sp>
        <p:nvSpPr>
          <p:cNvPr id="1053" name="Google Shape;1053;p37"/>
          <p:cNvSpPr txBox="1">
            <a:spLocks noGrp="1"/>
          </p:cNvSpPr>
          <p:nvPr>
            <p:ph type="subTitle" idx="19"/>
          </p:nvPr>
        </p:nvSpPr>
        <p:spPr>
          <a:xfrm>
            <a:off x="5459134" y="1695682"/>
            <a:ext cx="2937600" cy="7308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US" dirty="0"/>
              <a:t>Target Customer</a:t>
            </a:r>
          </a:p>
          <a:p>
            <a:pPr marL="0" lvl="0" indent="0" algn="l" rtl="0">
              <a:spcBef>
                <a:spcPts val="0"/>
              </a:spcBef>
              <a:spcAft>
                <a:spcPts val="0"/>
              </a:spcAft>
              <a:buNone/>
            </a:pPr>
            <a:r>
              <a:rPr lang="en-US" dirty="0"/>
              <a:t>Target Software</a:t>
            </a:r>
            <a:endParaRPr dirty="0"/>
          </a:p>
        </p:txBody>
      </p:sp>
      <p:sp>
        <p:nvSpPr>
          <p:cNvPr id="1054" name="Google Shape;1054;p37"/>
          <p:cNvSpPr txBox="1">
            <a:spLocks noGrp="1"/>
          </p:cNvSpPr>
          <p:nvPr>
            <p:ph type="subTitle" idx="20"/>
          </p:nvPr>
        </p:nvSpPr>
        <p:spPr>
          <a:xfrm>
            <a:off x="5459134" y="2808882"/>
            <a:ext cx="2937600" cy="730800"/>
          </a:xfrm>
          <a:prstGeom prst="rect">
            <a:avLst/>
          </a:prstGeom>
        </p:spPr>
        <p:txBody>
          <a:bodyPr spcFirstLastPara="1" wrap="square" lIns="91425" tIns="91425" rIns="91425" bIns="91425" anchor="t" anchorCtr="0">
            <a:normAutofit fontScale="55000" lnSpcReduction="20000"/>
          </a:bodyPr>
          <a:lstStyle/>
          <a:p>
            <a:pPr marL="0" lvl="0" indent="0" algn="l" rtl="0">
              <a:spcBef>
                <a:spcPts val="0"/>
              </a:spcBef>
              <a:spcAft>
                <a:spcPts val="0"/>
              </a:spcAft>
              <a:buNone/>
            </a:pPr>
            <a:r>
              <a:rPr lang="en-US" sz="2200" dirty="0"/>
              <a:t>Use case</a:t>
            </a:r>
          </a:p>
          <a:p>
            <a:pPr marL="0" lvl="0" indent="0" algn="l" rtl="0">
              <a:spcBef>
                <a:spcPts val="0"/>
              </a:spcBef>
              <a:spcAft>
                <a:spcPts val="0"/>
              </a:spcAft>
              <a:buNone/>
            </a:pPr>
            <a:r>
              <a:rPr lang="en-US" sz="2200" dirty="0"/>
              <a:t>Class Diagram</a:t>
            </a:r>
          </a:p>
          <a:p>
            <a:pPr marL="0" lvl="0" indent="0" algn="l" rtl="0">
              <a:spcBef>
                <a:spcPts val="0"/>
              </a:spcBef>
              <a:spcAft>
                <a:spcPts val="0"/>
              </a:spcAft>
              <a:buNone/>
            </a:pPr>
            <a:r>
              <a:rPr lang="en-US" sz="2200" dirty="0"/>
              <a:t>ER and RR Models</a:t>
            </a:r>
          </a:p>
          <a:p>
            <a:pPr marL="0" lvl="0" indent="0" algn="l" rtl="0">
              <a:spcBef>
                <a:spcPts val="0"/>
              </a:spcBef>
              <a:spcAft>
                <a:spcPts val="0"/>
              </a:spcAft>
              <a:buNone/>
            </a:pPr>
            <a:endParaRPr dirty="0"/>
          </a:p>
        </p:txBody>
      </p:sp>
      <p:sp>
        <p:nvSpPr>
          <p:cNvPr id="1055" name="Google Shape;1055;p37"/>
          <p:cNvSpPr txBox="1">
            <a:spLocks noGrp="1"/>
          </p:cNvSpPr>
          <p:nvPr>
            <p:ph type="subTitle" idx="21"/>
          </p:nvPr>
        </p:nvSpPr>
        <p:spPr>
          <a:xfrm>
            <a:off x="5459134" y="4028090"/>
            <a:ext cx="2937600" cy="624792"/>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US" dirty="0"/>
              <a:t>Our goal to next </a:t>
            </a:r>
            <a:r>
              <a:rPr lang="en-US" dirty="0" err="1"/>
              <a:t>obective</a:t>
            </a:r>
            <a:endParaRPr dirty="0"/>
          </a:p>
        </p:txBody>
      </p:sp>
      <p:grpSp>
        <p:nvGrpSpPr>
          <p:cNvPr id="1056" name="Google Shape;1056;p37"/>
          <p:cNvGrpSpPr/>
          <p:nvPr/>
        </p:nvGrpSpPr>
        <p:grpSpPr>
          <a:xfrm>
            <a:off x="4148110" y="2099838"/>
            <a:ext cx="847771" cy="635580"/>
            <a:chOff x="4148110" y="2099838"/>
            <a:chExt cx="847771" cy="635580"/>
          </a:xfrm>
        </p:grpSpPr>
        <p:sp>
          <p:nvSpPr>
            <p:cNvPr id="1057" name="Google Shape;1057;p37"/>
            <p:cNvSpPr/>
            <p:nvPr/>
          </p:nvSpPr>
          <p:spPr>
            <a:xfrm>
              <a:off x="4300313" y="2325042"/>
              <a:ext cx="582316" cy="282918"/>
            </a:xfrm>
            <a:custGeom>
              <a:avLst/>
              <a:gdLst/>
              <a:ahLst/>
              <a:cxnLst/>
              <a:rect l="l" t="t" r="r" b="b"/>
              <a:pathLst>
                <a:path w="11271" h="5476" extrusionOk="0">
                  <a:moveTo>
                    <a:pt x="11270" y="0"/>
                  </a:moveTo>
                  <a:lnTo>
                    <a:pt x="1" y="3453"/>
                  </a:lnTo>
                  <a:cubicBezTo>
                    <a:pt x="864" y="4416"/>
                    <a:pt x="2700" y="5476"/>
                    <a:pt x="4745" y="5476"/>
                  </a:cubicBezTo>
                  <a:cubicBezTo>
                    <a:pt x="7011" y="5476"/>
                    <a:pt x="9532" y="4175"/>
                    <a:pt x="11270"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37"/>
            <p:cNvSpPr/>
            <p:nvPr/>
          </p:nvSpPr>
          <p:spPr>
            <a:xfrm>
              <a:off x="4300313" y="2325042"/>
              <a:ext cx="582316" cy="410375"/>
            </a:xfrm>
            <a:custGeom>
              <a:avLst/>
              <a:gdLst/>
              <a:ahLst/>
              <a:cxnLst/>
              <a:rect l="l" t="t" r="r" b="b"/>
              <a:pathLst>
                <a:path w="11271" h="7943" fill="none" extrusionOk="0">
                  <a:moveTo>
                    <a:pt x="1" y="3453"/>
                  </a:moveTo>
                  <a:cubicBezTo>
                    <a:pt x="1821" y="5483"/>
                    <a:pt x="7964" y="7942"/>
                    <a:pt x="11270" y="0"/>
                  </a:cubicBezTo>
                </a:path>
              </a:pathLst>
            </a:custGeom>
            <a:solidFill>
              <a:schemeClr val="lt2"/>
            </a:solidFill>
            <a:ln w="9525" cap="flat" cmpd="sng">
              <a:solidFill>
                <a:schemeClr val="dk1"/>
              </a:solidFill>
              <a:prstDash val="solid"/>
              <a:miter lim="523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37"/>
            <p:cNvSpPr/>
            <p:nvPr/>
          </p:nvSpPr>
          <p:spPr>
            <a:xfrm>
              <a:off x="4148110" y="2237316"/>
              <a:ext cx="835216" cy="360312"/>
            </a:xfrm>
            <a:custGeom>
              <a:avLst/>
              <a:gdLst/>
              <a:ahLst/>
              <a:cxnLst/>
              <a:rect l="l" t="t" r="r" b="b"/>
              <a:pathLst>
                <a:path w="16166" h="6974" extrusionOk="0">
                  <a:moveTo>
                    <a:pt x="10870" y="1"/>
                  </a:moveTo>
                  <a:cubicBezTo>
                    <a:pt x="10224" y="1"/>
                    <a:pt x="9780" y="24"/>
                    <a:pt x="9780" y="24"/>
                  </a:cubicBezTo>
                  <a:lnTo>
                    <a:pt x="4694" y="1034"/>
                  </a:lnTo>
                  <a:cubicBezTo>
                    <a:pt x="4391" y="1191"/>
                    <a:pt x="1" y="3409"/>
                    <a:pt x="262" y="4848"/>
                  </a:cubicBezTo>
                  <a:cubicBezTo>
                    <a:pt x="401" y="6326"/>
                    <a:pt x="2356" y="6973"/>
                    <a:pt x="4832" y="6973"/>
                  </a:cubicBezTo>
                  <a:cubicBezTo>
                    <a:pt x="9552" y="6973"/>
                    <a:pt x="16166" y="4621"/>
                    <a:pt x="15702" y="1185"/>
                  </a:cubicBezTo>
                  <a:cubicBezTo>
                    <a:pt x="15403" y="148"/>
                    <a:pt x="12498" y="1"/>
                    <a:pt x="10870" y="1"/>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37"/>
            <p:cNvSpPr/>
            <p:nvPr/>
          </p:nvSpPr>
          <p:spPr>
            <a:xfrm>
              <a:off x="4148110" y="2223625"/>
              <a:ext cx="847771" cy="486116"/>
            </a:xfrm>
            <a:custGeom>
              <a:avLst/>
              <a:gdLst/>
              <a:ahLst/>
              <a:cxnLst/>
              <a:rect l="l" t="t" r="r" b="b"/>
              <a:pathLst>
                <a:path w="16409" h="9409" fill="none" extrusionOk="0">
                  <a:moveTo>
                    <a:pt x="4694" y="1299"/>
                  </a:moveTo>
                  <a:cubicBezTo>
                    <a:pt x="4391" y="1456"/>
                    <a:pt x="1" y="3674"/>
                    <a:pt x="262" y="5113"/>
                  </a:cubicBezTo>
                  <a:cubicBezTo>
                    <a:pt x="665" y="9408"/>
                    <a:pt x="16409" y="6688"/>
                    <a:pt x="15702" y="1450"/>
                  </a:cubicBezTo>
                  <a:cubicBezTo>
                    <a:pt x="15284" y="1"/>
                    <a:pt x="9780" y="289"/>
                    <a:pt x="9780" y="289"/>
                  </a:cubicBezTo>
                </a:path>
              </a:pathLst>
            </a:custGeom>
            <a:solidFill>
              <a:schemeClr val="dk1"/>
            </a:solidFill>
            <a:ln w="9525" cap="flat" cmpd="sng">
              <a:solidFill>
                <a:schemeClr val="dk1"/>
              </a:solidFill>
              <a:prstDash val="solid"/>
              <a:miter lim="523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37"/>
            <p:cNvSpPr/>
            <p:nvPr/>
          </p:nvSpPr>
          <p:spPr>
            <a:xfrm>
              <a:off x="4268953" y="2124378"/>
              <a:ext cx="525536" cy="298675"/>
            </a:xfrm>
            <a:custGeom>
              <a:avLst/>
              <a:gdLst/>
              <a:ahLst/>
              <a:cxnLst/>
              <a:rect l="l" t="t" r="r" b="b"/>
              <a:pathLst>
                <a:path w="10172" h="5781" extrusionOk="0">
                  <a:moveTo>
                    <a:pt x="5603" y="0"/>
                  </a:moveTo>
                  <a:cubicBezTo>
                    <a:pt x="5190" y="0"/>
                    <a:pt x="4767" y="45"/>
                    <a:pt x="4343" y="143"/>
                  </a:cubicBezTo>
                  <a:cubicBezTo>
                    <a:pt x="1691" y="755"/>
                    <a:pt x="1" y="3267"/>
                    <a:pt x="278" y="4460"/>
                  </a:cubicBezTo>
                  <a:cubicBezTo>
                    <a:pt x="472" y="5300"/>
                    <a:pt x="1700" y="5780"/>
                    <a:pt x="3334" y="5780"/>
                  </a:cubicBezTo>
                  <a:cubicBezTo>
                    <a:pt x="4028" y="5780"/>
                    <a:pt x="4796" y="5694"/>
                    <a:pt x="5588" y="5511"/>
                  </a:cubicBezTo>
                  <a:cubicBezTo>
                    <a:pt x="8241" y="4894"/>
                    <a:pt x="10172" y="3429"/>
                    <a:pt x="9894" y="2236"/>
                  </a:cubicBezTo>
                  <a:cubicBezTo>
                    <a:pt x="9661" y="1229"/>
                    <a:pt x="7776" y="0"/>
                    <a:pt x="5603"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062" name="Google Shape;1062;p37"/>
            <p:cNvSpPr/>
            <p:nvPr/>
          </p:nvSpPr>
          <p:spPr>
            <a:xfrm>
              <a:off x="4268953" y="2099838"/>
              <a:ext cx="525536" cy="340937"/>
            </a:xfrm>
            <a:custGeom>
              <a:avLst/>
              <a:gdLst/>
              <a:ahLst/>
              <a:cxnLst/>
              <a:rect l="l" t="t" r="r" b="b"/>
              <a:pathLst>
                <a:path w="10172" h="6599" fill="none" extrusionOk="0">
                  <a:moveTo>
                    <a:pt x="9894" y="2711"/>
                  </a:moveTo>
                  <a:cubicBezTo>
                    <a:pt x="10172" y="3904"/>
                    <a:pt x="8241" y="5369"/>
                    <a:pt x="5588" y="5986"/>
                  </a:cubicBezTo>
                  <a:cubicBezTo>
                    <a:pt x="2931" y="6598"/>
                    <a:pt x="555" y="6133"/>
                    <a:pt x="278" y="4935"/>
                  </a:cubicBezTo>
                  <a:cubicBezTo>
                    <a:pt x="1" y="3742"/>
                    <a:pt x="1691" y="1230"/>
                    <a:pt x="4343" y="618"/>
                  </a:cubicBezTo>
                  <a:cubicBezTo>
                    <a:pt x="7001" y="1"/>
                    <a:pt x="9617" y="1513"/>
                    <a:pt x="9894" y="2711"/>
                  </a:cubicBezTo>
                  <a:close/>
                </a:path>
              </a:pathLst>
            </a:custGeom>
            <a:solidFill>
              <a:schemeClr val="dk1"/>
            </a:solidFill>
            <a:ln w="9525" cap="flat" cmpd="sng">
              <a:solidFill>
                <a:schemeClr val="dk1"/>
              </a:solidFill>
              <a:prstDash val="solid"/>
              <a:miter lim="523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37"/>
            <p:cNvSpPr/>
            <p:nvPr/>
          </p:nvSpPr>
          <p:spPr>
            <a:xfrm>
              <a:off x="4212174" y="2430179"/>
              <a:ext cx="50890" cy="50838"/>
            </a:xfrm>
            <a:custGeom>
              <a:avLst/>
              <a:gdLst/>
              <a:ahLst/>
              <a:cxnLst/>
              <a:rect l="l" t="t" r="r" b="b"/>
              <a:pathLst>
                <a:path w="985" h="984" extrusionOk="0">
                  <a:moveTo>
                    <a:pt x="493" y="0"/>
                  </a:moveTo>
                  <a:cubicBezTo>
                    <a:pt x="221" y="0"/>
                    <a:pt x="1" y="220"/>
                    <a:pt x="1" y="492"/>
                  </a:cubicBezTo>
                  <a:cubicBezTo>
                    <a:pt x="1" y="764"/>
                    <a:pt x="221" y="984"/>
                    <a:pt x="493" y="984"/>
                  </a:cubicBezTo>
                  <a:cubicBezTo>
                    <a:pt x="765" y="984"/>
                    <a:pt x="984" y="764"/>
                    <a:pt x="984" y="492"/>
                  </a:cubicBezTo>
                  <a:cubicBezTo>
                    <a:pt x="984" y="220"/>
                    <a:pt x="765" y="0"/>
                    <a:pt x="493" y="0"/>
                  </a:cubicBezTo>
                  <a:close/>
                </a:path>
              </a:pathLst>
            </a:cu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37"/>
            <p:cNvSpPr/>
            <p:nvPr/>
          </p:nvSpPr>
          <p:spPr>
            <a:xfrm>
              <a:off x="4212174" y="2430179"/>
              <a:ext cx="50890" cy="50838"/>
            </a:xfrm>
            <a:custGeom>
              <a:avLst/>
              <a:gdLst/>
              <a:ahLst/>
              <a:cxnLst/>
              <a:rect l="l" t="t" r="r" b="b"/>
              <a:pathLst>
                <a:path w="985" h="984" fill="none" extrusionOk="0">
                  <a:moveTo>
                    <a:pt x="984" y="492"/>
                  </a:moveTo>
                  <a:cubicBezTo>
                    <a:pt x="984" y="764"/>
                    <a:pt x="765" y="984"/>
                    <a:pt x="493" y="984"/>
                  </a:cubicBezTo>
                  <a:cubicBezTo>
                    <a:pt x="221" y="984"/>
                    <a:pt x="1" y="764"/>
                    <a:pt x="1" y="492"/>
                  </a:cubicBezTo>
                  <a:cubicBezTo>
                    <a:pt x="1" y="220"/>
                    <a:pt x="221" y="0"/>
                    <a:pt x="493" y="0"/>
                  </a:cubicBezTo>
                  <a:cubicBezTo>
                    <a:pt x="765" y="0"/>
                    <a:pt x="984" y="220"/>
                    <a:pt x="984" y="492"/>
                  </a:cubicBezTo>
                  <a:close/>
                </a:path>
              </a:pathLst>
            </a:custGeom>
            <a:solidFill>
              <a:schemeClr val="dk1"/>
            </a:solidFill>
            <a:ln w="9525" cap="flat" cmpd="sng">
              <a:solidFill>
                <a:schemeClr val="dk1"/>
              </a:solidFill>
              <a:prstDash val="solid"/>
              <a:miter lim="523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37"/>
            <p:cNvSpPr/>
            <p:nvPr/>
          </p:nvSpPr>
          <p:spPr>
            <a:xfrm>
              <a:off x="4278149" y="2502820"/>
              <a:ext cx="56005" cy="51097"/>
            </a:xfrm>
            <a:custGeom>
              <a:avLst/>
              <a:gdLst/>
              <a:ahLst/>
              <a:cxnLst/>
              <a:rect l="l" t="t" r="r" b="b"/>
              <a:pathLst>
                <a:path w="1084" h="989" extrusionOk="0">
                  <a:moveTo>
                    <a:pt x="538" y="1"/>
                  </a:moveTo>
                  <a:cubicBezTo>
                    <a:pt x="502" y="1"/>
                    <a:pt x="466" y="4"/>
                    <a:pt x="430" y="12"/>
                  </a:cubicBezTo>
                  <a:cubicBezTo>
                    <a:pt x="168" y="75"/>
                    <a:pt x="0" y="342"/>
                    <a:pt x="63" y="609"/>
                  </a:cubicBezTo>
                  <a:cubicBezTo>
                    <a:pt x="113" y="833"/>
                    <a:pt x="316" y="988"/>
                    <a:pt x="541" y="988"/>
                  </a:cubicBezTo>
                  <a:cubicBezTo>
                    <a:pt x="579" y="988"/>
                    <a:pt x="617" y="984"/>
                    <a:pt x="654" y="975"/>
                  </a:cubicBezTo>
                  <a:cubicBezTo>
                    <a:pt x="921" y="912"/>
                    <a:pt x="1084" y="650"/>
                    <a:pt x="1021" y="384"/>
                  </a:cubicBezTo>
                  <a:cubicBezTo>
                    <a:pt x="971" y="153"/>
                    <a:pt x="765" y="1"/>
                    <a:pt x="538" y="1"/>
                  </a:cubicBezTo>
                  <a:close/>
                </a:path>
              </a:pathLst>
            </a:cu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37"/>
            <p:cNvSpPr/>
            <p:nvPr/>
          </p:nvSpPr>
          <p:spPr>
            <a:xfrm>
              <a:off x="4278149" y="2500443"/>
              <a:ext cx="56005" cy="56005"/>
            </a:xfrm>
            <a:custGeom>
              <a:avLst/>
              <a:gdLst/>
              <a:ahLst/>
              <a:cxnLst/>
              <a:rect l="l" t="t" r="r" b="b"/>
              <a:pathLst>
                <a:path w="1084" h="1084" fill="none" extrusionOk="0">
                  <a:moveTo>
                    <a:pt x="1021" y="430"/>
                  </a:moveTo>
                  <a:cubicBezTo>
                    <a:pt x="1084" y="696"/>
                    <a:pt x="921" y="958"/>
                    <a:pt x="654" y="1021"/>
                  </a:cubicBezTo>
                  <a:cubicBezTo>
                    <a:pt x="388" y="1084"/>
                    <a:pt x="121" y="916"/>
                    <a:pt x="63" y="655"/>
                  </a:cubicBezTo>
                  <a:cubicBezTo>
                    <a:pt x="0" y="388"/>
                    <a:pt x="168" y="121"/>
                    <a:pt x="430" y="58"/>
                  </a:cubicBezTo>
                  <a:cubicBezTo>
                    <a:pt x="696" y="1"/>
                    <a:pt x="963" y="163"/>
                    <a:pt x="1021" y="430"/>
                  </a:cubicBezTo>
                  <a:close/>
                </a:path>
              </a:pathLst>
            </a:custGeom>
            <a:solidFill>
              <a:schemeClr val="dk1"/>
            </a:solidFill>
            <a:ln w="9525" cap="flat" cmpd="sng">
              <a:solidFill>
                <a:schemeClr val="dk1"/>
              </a:solidFill>
              <a:prstDash val="solid"/>
              <a:miter lim="523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37"/>
            <p:cNvSpPr/>
            <p:nvPr/>
          </p:nvSpPr>
          <p:spPr>
            <a:xfrm>
              <a:off x="4385198" y="2512997"/>
              <a:ext cx="56005" cy="51097"/>
            </a:xfrm>
            <a:custGeom>
              <a:avLst/>
              <a:gdLst/>
              <a:ahLst/>
              <a:cxnLst/>
              <a:rect l="l" t="t" r="r" b="b"/>
              <a:pathLst>
                <a:path w="1084" h="989" extrusionOk="0">
                  <a:moveTo>
                    <a:pt x="543" y="1"/>
                  </a:moveTo>
                  <a:cubicBezTo>
                    <a:pt x="505" y="1"/>
                    <a:pt x="467" y="5"/>
                    <a:pt x="429" y="14"/>
                  </a:cubicBezTo>
                  <a:cubicBezTo>
                    <a:pt x="163" y="77"/>
                    <a:pt x="0" y="338"/>
                    <a:pt x="63" y="605"/>
                  </a:cubicBezTo>
                  <a:cubicBezTo>
                    <a:pt x="113" y="836"/>
                    <a:pt x="319" y="988"/>
                    <a:pt x="546" y="988"/>
                  </a:cubicBezTo>
                  <a:cubicBezTo>
                    <a:pt x="582" y="988"/>
                    <a:pt x="618" y="985"/>
                    <a:pt x="654" y="977"/>
                  </a:cubicBezTo>
                  <a:cubicBezTo>
                    <a:pt x="916" y="914"/>
                    <a:pt x="1083" y="647"/>
                    <a:pt x="1021" y="380"/>
                  </a:cubicBezTo>
                  <a:cubicBezTo>
                    <a:pt x="971" y="156"/>
                    <a:pt x="768" y="1"/>
                    <a:pt x="543" y="1"/>
                  </a:cubicBezTo>
                  <a:close/>
                </a:path>
              </a:pathLst>
            </a:cu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37"/>
            <p:cNvSpPr/>
            <p:nvPr/>
          </p:nvSpPr>
          <p:spPr>
            <a:xfrm>
              <a:off x="4385198" y="2510466"/>
              <a:ext cx="56005" cy="56005"/>
            </a:xfrm>
            <a:custGeom>
              <a:avLst/>
              <a:gdLst/>
              <a:ahLst/>
              <a:cxnLst/>
              <a:rect l="l" t="t" r="r" b="b"/>
              <a:pathLst>
                <a:path w="1084" h="1084" fill="none" extrusionOk="0">
                  <a:moveTo>
                    <a:pt x="1021" y="429"/>
                  </a:moveTo>
                  <a:cubicBezTo>
                    <a:pt x="1083" y="696"/>
                    <a:pt x="916" y="963"/>
                    <a:pt x="654" y="1026"/>
                  </a:cubicBezTo>
                  <a:cubicBezTo>
                    <a:pt x="388" y="1083"/>
                    <a:pt x="121" y="921"/>
                    <a:pt x="63" y="654"/>
                  </a:cubicBezTo>
                  <a:cubicBezTo>
                    <a:pt x="0" y="387"/>
                    <a:pt x="163" y="126"/>
                    <a:pt x="429" y="63"/>
                  </a:cubicBezTo>
                  <a:cubicBezTo>
                    <a:pt x="696" y="0"/>
                    <a:pt x="963" y="168"/>
                    <a:pt x="1021" y="429"/>
                  </a:cubicBezTo>
                  <a:close/>
                </a:path>
              </a:pathLst>
            </a:custGeom>
            <a:solidFill>
              <a:schemeClr val="dk1"/>
            </a:solidFill>
            <a:ln w="9525" cap="flat" cmpd="sng">
              <a:solidFill>
                <a:schemeClr val="dk1"/>
              </a:solidFill>
              <a:prstDash val="solid"/>
              <a:miter lim="523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37"/>
            <p:cNvSpPr/>
            <p:nvPr/>
          </p:nvSpPr>
          <p:spPr>
            <a:xfrm>
              <a:off x="4480053" y="2508399"/>
              <a:ext cx="56005" cy="51148"/>
            </a:xfrm>
            <a:custGeom>
              <a:avLst/>
              <a:gdLst/>
              <a:ahLst/>
              <a:cxnLst/>
              <a:rect l="l" t="t" r="r" b="b"/>
              <a:pathLst>
                <a:path w="1084" h="990" extrusionOk="0">
                  <a:moveTo>
                    <a:pt x="543" y="1"/>
                  </a:moveTo>
                  <a:cubicBezTo>
                    <a:pt x="506" y="1"/>
                    <a:pt x="468" y="5"/>
                    <a:pt x="430" y="14"/>
                  </a:cubicBezTo>
                  <a:cubicBezTo>
                    <a:pt x="163" y="77"/>
                    <a:pt x="1" y="338"/>
                    <a:pt x="64" y="605"/>
                  </a:cubicBezTo>
                  <a:cubicBezTo>
                    <a:pt x="113" y="834"/>
                    <a:pt x="316" y="990"/>
                    <a:pt x="542" y="990"/>
                  </a:cubicBezTo>
                  <a:cubicBezTo>
                    <a:pt x="579" y="990"/>
                    <a:pt x="617" y="986"/>
                    <a:pt x="655" y="977"/>
                  </a:cubicBezTo>
                  <a:cubicBezTo>
                    <a:pt x="922" y="914"/>
                    <a:pt x="1084" y="647"/>
                    <a:pt x="1021" y="386"/>
                  </a:cubicBezTo>
                  <a:cubicBezTo>
                    <a:pt x="972" y="157"/>
                    <a:pt x="768" y="1"/>
                    <a:pt x="543" y="1"/>
                  </a:cubicBezTo>
                  <a:close/>
                </a:path>
              </a:pathLst>
            </a:cu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37"/>
            <p:cNvSpPr/>
            <p:nvPr/>
          </p:nvSpPr>
          <p:spPr>
            <a:xfrm>
              <a:off x="4480053" y="2505868"/>
              <a:ext cx="56005" cy="56263"/>
            </a:xfrm>
            <a:custGeom>
              <a:avLst/>
              <a:gdLst/>
              <a:ahLst/>
              <a:cxnLst/>
              <a:rect l="l" t="t" r="r" b="b"/>
              <a:pathLst>
                <a:path w="1084" h="1089" fill="none" extrusionOk="0">
                  <a:moveTo>
                    <a:pt x="1021" y="435"/>
                  </a:moveTo>
                  <a:cubicBezTo>
                    <a:pt x="1084" y="696"/>
                    <a:pt x="922" y="963"/>
                    <a:pt x="655" y="1026"/>
                  </a:cubicBezTo>
                  <a:cubicBezTo>
                    <a:pt x="388" y="1089"/>
                    <a:pt x="121" y="921"/>
                    <a:pt x="64" y="654"/>
                  </a:cubicBezTo>
                  <a:cubicBezTo>
                    <a:pt x="1" y="387"/>
                    <a:pt x="163" y="126"/>
                    <a:pt x="430" y="63"/>
                  </a:cubicBezTo>
                  <a:cubicBezTo>
                    <a:pt x="697" y="0"/>
                    <a:pt x="964" y="168"/>
                    <a:pt x="1021" y="435"/>
                  </a:cubicBezTo>
                  <a:close/>
                </a:path>
              </a:pathLst>
            </a:custGeom>
            <a:solidFill>
              <a:schemeClr val="dk1"/>
            </a:solidFill>
            <a:ln w="9525" cap="flat" cmpd="sng">
              <a:solidFill>
                <a:schemeClr val="dk1"/>
              </a:solidFill>
              <a:prstDash val="solid"/>
              <a:miter lim="523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37"/>
            <p:cNvSpPr/>
            <p:nvPr/>
          </p:nvSpPr>
          <p:spPr>
            <a:xfrm>
              <a:off x="4593612" y="2490833"/>
              <a:ext cx="56263" cy="51097"/>
            </a:xfrm>
            <a:custGeom>
              <a:avLst/>
              <a:gdLst/>
              <a:ahLst/>
              <a:cxnLst/>
              <a:rect l="l" t="t" r="r" b="b"/>
              <a:pathLst>
                <a:path w="1089" h="989" extrusionOk="0">
                  <a:moveTo>
                    <a:pt x="546" y="1"/>
                  </a:moveTo>
                  <a:cubicBezTo>
                    <a:pt x="509" y="1"/>
                    <a:pt x="472" y="5"/>
                    <a:pt x="435" y="14"/>
                  </a:cubicBezTo>
                  <a:cubicBezTo>
                    <a:pt x="168" y="77"/>
                    <a:pt x="0" y="338"/>
                    <a:pt x="63" y="605"/>
                  </a:cubicBezTo>
                  <a:cubicBezTo>
                    <a:pt x="117" y="836"/>
                    <a:pt x="324" y="988"/>
                    <a:pt x="548" y="988"/>
                  </a:cubicBezTo>
                  <a:cubicBezTo>
                    <a:pt x="583" y="988"/>
                    <a:pt x="619" y="984"/>
                    <a:pt x="654" y="977"/>
                  </a:cubicBezTo>
                  <a:cubicBezTo>
                    <a:pt x="921" y="914"/>
                    <a:pt x="1089" y="647"/>
                    <a:pt x="1026" y="380"/>
                  </a:cubicBezTo>
                  <a:cubicBezTo>
                    <a:pt x="972" y="156"/>
                    <a:pt x="768" y="1"/>
                    <a:pt x="546" y="1"/>
                  </a:cubicBezTo>
                  <a:close/>
                </a:path>
              </a:pathLst>
            </a:cu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37"/>
            <p:cNvSpPr/>
            <p:nvPr/>
          </p:nvSpPr>
          <p:spPr>
            <a:xfrm>
              <a:off x="4593612" y="2488302"/>
              <a:ext cx="56263" cy="56005"/>
            </a:xfrm>
            <a:custGeom>
              <a:avLst/>
              <a:gdLst/>
              <a:ahLst/>
              <a:cxnLst/>
              <a:rect l="l" t="t" r="r" b="b"/>
              <a:pathLst>
                <a:path w="1089" h="1084" fill="none" extrusionOk="0">
                  <a:moveTo>
                    <a:pt x="1026" y="429"/>
                  </a:moveTo>
                  <a:cubicBezTo>
                    <a:pt x="1089" y="696"/>
                    <a:pt x="921" y="963"/>
                    <a:pt x="654" y="1026"/>
                  </a:cubicBezTo>
                  <a:cubicBezTo>
                    <a:pt x="393" y="1083"/>
                    <a:pt x="126" y="921"/>
                    <a:pt x="63" y="654"/>
                  </a:cubicBezTo>
                  <a:cubicBezTo>
                    <a:pt x="0" y="387"/>
                    <a:pt x="168" y="126"/>
                    <a:pt x="435" y="63"/>
                  </a:cubicBezTo>
                  <a:cubicBezTo>
                    <a:pt x="696" y="0"/>
                    <a:pt x="963" y="168"/>
                    <a:pt x="1026" y="429"/>
                  </a:cubicBezTo>
                  <a:close/>
                </a:path>
              </a:pathLst>
            </a:custGeom>
            <a:solidFill>
              <a:schemeClr val="dk1"/>
            </a:solidFill>
            <a:ln w="9525" cap="flat" cmpd="sng">
              <a:solidFill>
                <a:schemeClr val="dk1"/>
              </a:solidFill>
              <a:prstDash val="solid"/>
              <a:miter lim="523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37"/>
            <p:cNvSpPr/>
            <p:nvPr/>
          </p:nvSpPr>
          <p:spPr>
            <a:xfrm>
              <a:off x="4694409" y="2454358"/>
              <a:ext cx="56005" cy="51148"/>
            </a:xfrm>
            <a:custGeom>
              <a:avLst/>
              <a:gdLst/>
              <a:ahLst/>
              <a:cxnLst/>
              <a:rect l="l" t="t" r="r" b="b"/>
              <a:pathLst>
                <a:path w="1084" h="990" extrusionOk="0">
                  <a:moveTo>
                    <a:pt x="543" y="0"/>
                  </a:moveTo>
                  <a:cubicBezTo>
                    <a:pt x="506" y="0"/>
                    <a:pt x="468" y="5"/>
                    <a:pt x="430" y="14"/>
                  </a:cubicBezTo>
                  <a:cubicBezTo>
                    <a:pt x="163" y="76"/>
                    <a:pt x="1" y="343"/>
                    <a:pt x="58" y="605"/>
                  </a:cubicBezTo>
                  <a:cubicBezTo>
                    <a:pt x="112" y="834"/>
                    <a:pt x="316" y="990"/>
                    <a:pt x="538" y="990"/>
                  </a:cubicBezTo>
                  <a:cubicBezTo>
                    <a:pt x="575" y="990"/>
                    <a:pt x="612" y="985"/>
                    <a:pt x="650" y="976"/>
                  </a:cubicBezTo>
                  <a:cubicBezTo>
                    <a:pt x="917" y="914"/>
                    <a:pt x="1084" y="652"/>
                    <a:pt x="1021" y="385"/>
                  </a:cubicBezTo>
                  <a:cubicBezTo>
                    <a:pt x="967" y="156"/>
                    <a:pt x="767" y="0"/>
                    <a:pt x="543" y="0"/>
                  </a:cubicBezTo>
                  <a:close/>
                </a:path>
              </a:pathLst>
            </a:cu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37"/>
            <p:cNvSpPr/>
            <p:nvPr/>
          </p:nvSpPr>
          <p:spPr>
            <a:xfrm>
              <a:off x="4694409" y="2451775"/>
              <a:ext cx="56005" cy="56315"/>
            </a:xfrm>
            <a:custGeom>
              <a:avLst/>
              <a:gdLst/>
              <a:ahLst/>
              <a:cxnLst/>
              <a:rect l="l" t="t" r="r" b="b"/>
              <a:pathLst>
                <a:path w="1084" h="1090" fill="none" extrusionOk="0">
                  <a:moveTo>
                    <a:pt x="1021" y="435"/>
                  </a:moveTo>
                  <a:cubicBezTo>
                    <a:pt x="1084" y="702"/>
                    <a:pt x="917" y="964"/>
                    <a:pt x="650" y="1026"/>
                  </a:cubicBezTo>
                  <a:cubicBezTo>
                    <a:pt x="388" y="1089"/>
                    <a:pt x="121" y="922"/>
                    <a:pt x="58" y="655"/>
                  </a:cubicBezTo>
                  <a:cubicBezTo>
                    <a:pt x="1" y="393"/>
                    <a:pt x="163" y="126"/>
                    <a:pt x="430" y="64"/>
                  </a:cubicBezTo>
                  <a:cubicBezTo>
                    <a:pt x="697" y="1"/>
                    <a:pt x="958" y="168"/>
                    <a:pt x="1021" y="435"/>
                  </a:cubicBezTo>
                  <a:close/>
                </a:path>
              </a:pathLst>
            </a:custGeom>
            <a:solidFill>
              <a:schemeClr val="dk1"/>
            </a:solidFill>
            <a:ln w="9525" cap="flat" cmpd="sng">
              <a:solidFill>
                <a:schemeClr val="dk1"/>
              </a:solidFill>
              <a:prstDash val="solid"/>
              <a:miter lim="523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37"/>
            <p:cNvSpPr/>
            <p:nvPr/>
          </p:nvSpPr>
          <p:spPr>
            <a:xfrm>
              <a:off x="4798513" y="2395409"/>
              <a:ext cx="56005" cy="51097"/>
            </a:xfrm>
            <a:custGeom>
              <a:avLst/>
              <a:gdLst/>
              <a:ahLst/>
              <a:cxnLst/>
              <a:rect l="l" t="t" r="r" b="b"/>
              <a:pathLst>
                <a:path w="1084" h="989" extrusionOk="0">
                  <a:moveTo>
                    <a:pt x="542" y="1"/>
                  </a:moveTo>
                  <a:cubicBezTo>
                    <a:pt x="505" y="1"/>
                    <a:pt x="467" y="5"/>
                    <a:pt x="429" y="14"/>
                  </a:cubicBezTo>
                  <a:cubicBezTo>
                    <a:pt x="162" y="77"/>
                    <a:pt x="0" y="338"/>
                    <a:pt x="58" y="605"/>
                  </a:cubicBezTo>
                  <a:cubicBezTo>
                    <a:pt x="112" y="836"/>
                    <a:pt x="319" y="988"/>
                    <a:pt x="546" y="988"/>
                  </a:cubicBezTo>
                  <a:cubicBezTo>
                    <a:pt x="582" y="988"/>
                    <a:pt x="618" y="985"/>
                    <a:pt x="654" y="977"/>
                  </a:cubicBezTo>
                  <a:cubicBezTo>
                    <a:pt x="916" y="914"/>
                    <a:pt x="1083" y="647"/>
                    <a:pt x="1020" y="386"/>
                  </a:cubicBezTo>
                  <a:cubicBezTo>
                    <a:pt x="967" y="157"/>
                    <a:pt x="766" y="1"/>
                    <a:pt x="542" y="1"/>
                  </a:cubicBezTo>
                  <a:close/>
                </a:path>
              </a:pathLst>
            </a:cu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37"/>
            <p:cNvSpPr/>
            <p:nvPr/>
          </p:nvSpPr>
          <p:spPr>
            <a:xfrm>
              <a:off x="4798513" y="2392878"/>
              <a:ext cx="56005" cy="56005"/>
            </a:xfrm>
            <a:custGeom>
              <a:avLst/>
              <a:gdLst/>
              <a:ahLst/>
              <a:cxnLst/>
              <a:rect l="l" t="t" r="r" b="b"/>
              <a:pathLst>
                <a:path w="1084" h="1084" fill="none" extrusionOk="0">
                  <a:moveTo>
                    <a:pt x="1020" y="435"/>
                  </a:moveTo>
                  <a:cubicBezTo>
                    <a:pt x="1083" y="696"/>
                    <a:pt x="916" y="963"/>
                    <a:pt x="654" y="1026"/>
                  </a:cubicBezTo>
                  <a:cubicBezTo>
                    <a:pt x="387" y="1083"/>
                    <a:pt x="121" y="921"/>
                    <a:pt x="58" y="654"/>
                  </a:cubicBezTo>
                  <a:cubicBezTo>
                    <a:pt x="0" y="387"/>
                    <a:pt x="162" y="126"/>
                    <a:pt x="429" y="63"/>
                  </a:cubicBezTo>
                  <a:cubicBezTo>
                    <a:pt x="696" y="0"/>
                    <a:pt x="958" y="168"/>
                    <a:pt x="1020" y="435"/>
                  </a:cubicBezTo>
                  <a:close/>
                </a:path>
              </a:pathLst>
            </a:custGeom>
            <a:solidFill>
              <a:schemeClr val="dk1"/>
            </a:solidFill>
            <a:ln w="9525" cap="flat" cmpd="sng">
              <a:solidFill>
                <a:schemeClr val="dk1"/>
              </a:solidFill>
              <a:prstDash val="solid"/>
              <a:miter lim="523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37"/>
            <p:cNvSpPr/>
            <p:nvPr/>
          </p:nvSpPr>
          <p:spPr>
            <a:xfrm>
              <a:off x="4860406" y="2324319"/>
              <a:ext cx="56005" cy="51148"/>
            </a:xfrm>
            <a:custGeom>
              <a:avLst/>
              <a:gdLst/>
              <a:ahLst/>
              <a:cxnLst/>
              <a:rect l="l" t="t" r="r" b="b"/>
              <a:pathLst>
                <a:path w="1084" h="990" extrusionOk="0">
                  <a:moveTo>
                    <a:pt x="543" y="1"/>
                  </a:moveTo>
                  <a:cubicBezTo>
                    <a:pt x="505" y="1"/>
                    <a:pt x="467" y="5"/>
                    <a:pt x="429" y="14"/>
                  </a:cubicBezTo>
                  <a:cubicBezTo>
                    <a:pt x="168" y="77"/>
                    <a:pt x="0" y="338"/>
                    <a:pt x="63" y="605"/>
                  </a:cubicBezTo>
                  <a:cubicBezTo>
                    <a:pt x="117" y="834"/>
                    <a:pt x="317" y="990"/>
                    <a:pt x="542" y="990"/>
                  </a:cubicBezTo>
                  <a:cubicBezTo>
                    <a:pt x="579" y="990"/>
                    <a:pt x="616" y="986"/>
                    <a:pt x="654" y="977"/>
                  </a:cubicBezTo>
                  <a:cubicBezTo>
                    <a:pt x="921" y="914"/>
                    <a:pt x="1083" y="647"/>
                    <a:pt x="1026" y="385"/>
                  </a:cubicBezTo>
                  <a:cubicBezTo>
                    <a:pt x="972" y="157"/>
                    <a:pt x="768" y="1"/>
                    <a:pt x="543" y="1"/>
                  </a:cubicBezTo>
                  <a:close/>
                </a:path>
              </a:pathLst>
            </a:cu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37"/>
            <p:cNvSpPr/>
            <p:nvPr/>
          </p:nvSpPr>
          <p:spPr>
            <a:xfrm>
              <a:off x="4860406" y="2321788"/>
              <a:ext cx="56005" cy="56263"/>
            </a:xfrm>
            <a:custGeom>
              <a:avLst/>
              <a:gdLst/>
              <a:ahLst/>
              <a:cxnLst/>
              <a:rect l="l" t="t" r="r" b="b"/>
              <a:pathLst>
                <a:path w="1084" h="1089" fill="none" extrusionOk="0">
                  <a:moveTo>
                    <a:pt x="1026" y="434"/>
                  </a:moveTo>
                  <a:cubicBezTo>
                    <a:pt x="1083" y="696"/>
                    <a:pt x="921" y="963"/>
                    <a:pt x="654" y="1026"/>
                  </a:cubicBezTo>
                  <a:cubicBezTo>
                    <a:pt x="388" y="1088"/>
                    <a:pt x="126" y="921"/>
                    <a:pt x="63" y="654"/>
                  </a:cubicBezTo>
                  <a:cubicBezTo>
                    <a:pt x="0" y="387"/>
                    <a:pt x="168" y="126"/>
                    <a:pt x="429" y="63"/>
                  </a:cubicBezTo>
                  <a:cubicBezTo>
                    <a:pt x="696" y="0"/>
                    <a:pt x="963" y="168"/>
                    <a:pt x="1026" y="434"/>
                  </a:cubicBezTo>
                  <a:close/>
                </a:path>
              </a:pathLst>
            </a:custGeom>
            <a:solidFill>
              <a:schemeClr val="dk1"/>
            </a:solidFill>
            <a:ln w="9525" cap="flat" cmpd="sng">
              <a:solidFill>
                <a:schemeClr val="dk1"/>
              </a:solidFill>
              <a:prstDash val="solid"/>
              <a:miter lim="523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43B3550-C78B-4350-8CE1-28038D905727}"/>
              </a:ext>
            </a:extLst>
          </p:cNvPr>
          <p:cNvPicPr>
            <a:picLocks noChangeAspect="1"/>
          </p:cNvPicPr>
          <p:nvPr/>
        </p:nvPicPr>
        <p:blipFill>
          <a:blip r:embed="rId2"/>
          <a:stretch>
            <a:fillRect/>
          </a:stretch>
        </p:blipFill>
        <p:spPr>
          <a:xfrm>
            <a:off x="721416" y="526174"/>
            <a:ext cx="6087907" cy="4091152"/>
          </a:xfrm>
          <a:prstGeom prst="rect">
            <a:avLst/>
          </a:prstGeom>
        </p:spPr>
      </p:pic>
    </p:spTree>
    <p:extLst>
      <p:ext uri="{BB962C8B-B14F-4D97-AF65-F5344CB8AC3E}">
        <p14:creationId xmlns:p14="http://schemas.microsoft.com/office/powerpoint/2010/main" val="28569691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51114F5-B430-4B0B-B418-692B2AF9D7D6}"/>
              </a:ext>
            </a:extLst>
          </p:cNvPr>
          <p:cNvSpPr txBox="1"/>
          <p:nvPr/>
        </p:nvSpPr>
        <p:spPr>
          <a:xfrm>
            <a:off x="2688021" y="260131"/>
            <a:ext cx="3498073" cy="553998"/>
          </a:xfrm>
          <a:prstGeom prst="rect">
            <a:avLst/>
          </a:prstGeom>
          <a:noFill/>
        </p:spPr>
        <p:txBody>
          <a:bodyPr wrap="none" rtlCol="0">
            <a:spAutoFit/>
          </a:bodyPr>
          <a:lstStyle/>
          <a:p>
            <a:r>
              <a:rPr lang="en-US" sz="3000" dirty="0">
                <a:solidFill>
                  <a:schemeClr val="bg1"/>
                </a:solidFill>
                <a:latin typeface="Oxanium ExtraBold" panose="020B0604020202020204"/>
              </a:rPr>
              <a:t>Tool and Frame work</a:t>
            </a:r>
          </a:p>
        </p:txBody>
      </p:sp>
      <p:sp>
        <p:nvSpPr>
          <p:cNvPr id="3" name="TextBox 2">
            <a:extLst>
              <a:ext uri="{FF2B5EF4-FFF2-40B4-BE49-F238E27FC236}">
                <a16:creationId xmlns:a16="http://schemas.microsoft.com/office/drawing/2014/main" id="{916ED2D8-832A-42B7-AD52-788F83330CDA}"/>
              </a:ext>
            </a:extLst>
          </p:cNvPr>
          <p:cNvSpPr txBox="1"/>
          <p:nvPr/>
        </p:nvSpPr>
        <p:spPr>
          <a:xfrm>
            <a:off x="1253359" y="1773621"/>
            <a:ext cx="2885089" cy="1600438"/>
          </a:xfrm>
          <a:prstGeom prst="rect">
            <a:avLst/>
          </a:prstGeom>
          <a:noFill/>
        </p:spPr>
        <p:txBody>
          <a:bodyPr wrap="square" rtlCol="0">
            <a:spAutoFit/>
          </a:bodyPr>
          <a:lstStyle/>
          <a:p>
            <a:r>
              <a:rPr lang="en-US" dirty="0">
                <a:solidFill>
                  <a:schemeClr val="bg1"/>
                </a:solidFill>
              </a:rPr>
              <a:t>HTML5</a:t>
            </a:r>
          </a:p>
          <a:p>
            <a:r>
              <a:rPr lang="en-US" dirty="0">
                <a:solidFill>
                  <a:schemeClr val="bg1"/>
                </a:solidFill>
              </a:rPr>
              <a:t>CSS</a:t>
            </a:r>
            <a:br>
              <a:rPr lang="en-US" dirty="0">
                <a:solidFill>
                  <a:schemeClr val="bg1"/>
                </a:solidFill>
              </a:rPr>
            </a:br>
            <a:r>
              <a:rPr lang="en-US" dirty="0">
                <a:solidFill>
                  <a:schemeClr val="bg1"/>
                </a:solidFill>
              </a:rPr>
              <a:t>Java</a:t>
            </a:r>
          </a:p>
          <a:p>
            <a:r>
              <a:rPr lang="en-US" dirty="0">
                <a:solidFill>
                  <a:schemeClr val="bg1"/>
                </a:solidFill>
              </a:rPr>
              <a:t>Using php </a:t>
            </a:r>
          </a:p>
          <a:p>
            <a:r>
              <a:rPr lang="en-US" dirty="0">
                <a:solidFill>
                  <a:schemeClr val="bg1"/>
                </a:solidFill>
              </a:rPr>
              <a:t>User Interface interacting</a:t>
            </a:r>
          </a:p>
          <a:p>
            <a:r>
              <a:rPr lang="en-US" dirty="0">
                <a:solidFill>
                  <a:schemeClr val="bg1"/>
                </a:solidFill>
              </a:rPr>
              <a:t>Google API</a:t>
            </a:r>
          </a:p>
          <a:p>
            <a:endParaRPr lang="en-US" dirty="0">
              <a:solidFill>
                <a:schemeClr val="bg1"/>
              </a:solidFill>
            </a:endParaRPr>
          </a:p>
        </p:txBody>
      </p:sp>
    </p:spTree>
    <p:extLst>
      <p:ext uri="{BB962C8B-B14F-4D97-AF65-F5344CB8AC3E}">
        <p14:creationId xmlns:p14="http://schemas.microsoft.com/office/powerpoint/2010/main" val="11944204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145"/>
        <p:cNvGrpSpPr/>
        <p:nvPr/>
      </p:nvGrpSpPr>
      <p:grpSpPr>
        <a:xfrm>
          <a:off x="0" y="0"/>
          <a:ext cx="0" cy="0"/>
          <a:chOff x="0" y="0"/>
          <a:chExt cx="0" cy="0"/>
        </a:xfrm>
      </p:grpSpPr>
      <p:sp>
        <p:nvSpPr>
          <p:cNvPr id="2146" name="Google Shape;2146;p60"/>
          <p:cNvSpPr/>
          <p:nvPr/>
        </p:nvSpPr>
        <p:spPr>
          <a:xfrm rot="-7151235">
            <a:off x="1841921" y="342675"/>
            <a:ext cx="1397765" cy="1397765"/>
          </a:xfrm>
          <a:prstGeom prst="irregularSeal1">
            <a:avLst/>
          </a:prstGeom>
          <a:solidFill>
            <a:schemeClr val="accent3"/>
          </a:solidFill>
          <a:ln w="9525" cap="flat" cmpd="sng">
            <a:solidFill>
              <a:srgbClr val="1B1B1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147" name="Google Shape;2147;p60"/>
          <p:cNvPicPr preferRelativeResize="0"/>
          <p:nvPr/>
        </p:nvPicPr>
        <p:blipFill rotWithShape="1">
          <a:blip r:embed="rId3">
            <a:alphaModFix/>
          </a:blip>
          <a:srcRect l="1709" t="-3090" r="1718" b="3090"/>
          <a:stretch/>
        </p:blipFill>
        <p:spPr>
          <a:xfrm>
            <a:off x="865391" y="998774"/>
            <a:ext cx="1781127" cy="3096856"/>
          </a:xfrm>
          <a:prstGeom prst="rect">
            <a:avLst/>
          </a:prstGeom>
          <a:noFill/>
          <a:ln>
            <a:noFill/>
          </a:ln>
        </p:spPr>
      </p:pic>
      <p:sp>
        <p:nvSpPr>
          <p:cNvPr id="2148" name="Google Shape;2148;p60"/>
          <p:cNvSpPr txBox="1">
            <a:spLocks noGrp="1"/>
          </p:cNvSpPr>
          <p:nvPr>
            <p:ph type="title" idx="4294967295"/>
          </p:nvPr>
        </p:nvSpPr>
        <p:spPr>
          <a:xfrm>
            <a:off x="3558525" y="107175"/>
            <a:ext cx="5482500" cy="32088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t>MOBILE WEB</a:t>
            </a:r>
            <a:endParaRPr/>
          </a:p>
        </p:txBody>
      </p:sp>
      <p:sp>
        <p:nvSpPr>
          <p:cNvPr id="2149" name="Google Shape;2149;p60"/>
          <p:cNvSpPr/>
          <p:nvPr/>
        </p:nvSpPr>
        <p:spPr>
          <a:xfrm>
            <a:off x="801850" y="685013"/>
            <a:ext cx="1908213" cy="3773484"/>
          </a:xfrm>
          <a:custGeom>
            <a:avLst/>
            <a:gdLst/>
            <a:ahLst/>
            <a:cxnLst/>
            <a:rect l="l" t="t" r="r" b="b"/>
            <a:pathLst>
              <a:path w="61960" h="122466" extrusionOk="0">
                <a:moveTo>
                  <a:pt x="52217" y="0"/>
                </a:moveTo>
                <a:lnTo>
                  <a:pt x="9743" y="0"/>
                </a:lnTo>
                <a:lnTo>
                  <a:pt x="9743" y="0"/>
                </a:lnTo>
                <a:lnTo>
                  <a:pt x="8803" y="0"/>
                </a:lnTo>
                <a:lnTo>
                  <a:pt x="7778" y="171"/>
                </a:lnTo>
                <a:lnTo>
                  <a:pt x="6838" y="427"/>
                </a:lnTo>
                <a:lnTo>
                  <a:pt x="5983" y="769"/>
                </a:lnTo>
                <a:lnTo>
                  <a:pt x="5129" y="1111"/>
                </a:lnTo>
                <a:lnTo>
                  <a:pt x="4359" y="1624"/>
                </a:lnTo>
                <a:lnTo>
                  <a:pt x="3590" y="2222"/>
                </a:lnTo>
                <a:lnTo>
                  <a:pt x="2907" y="2820"/>
                </a:lnTo>
                <a:lnTo>
                  <a:pt x="2223" y="3504"/>
                </a:lnTo>
                <a:lnTo>
                  <a:pt x="1710" y="4273"/>
                </a:lnTo>
                <a:lnTo>
                  <a:pt x="1197" y="5042"/>
                </a:lnTo>
                <a:lnTo>
                  <a:pt x="770" y="5897"/>
                </a:lnTo>
                <a:lnTo>
                  <a:pt x="514" y="6837"/>
                </a:lnTo>
                <a:lnTo>
                  <a:pt x="257" y="7777"/>
                </a:lnTo>
                <a:lnTo>
                  <a:pt x="86" y="8717"/>
                </a:lnTo>
                <a:lnTo>
                  <a:pt x="1" y="9743"/>
                </a:lnTo>
                <a:lnTo>
                  <a:pt x="1" y="112723"/>
                </a:lnTo>
                <a:lnTo>
                  <a:pt x="1" y="112723"/>
                </a:lnTo>
                <a:lnTo>
                  <a:pt x="86" y="113748"/>
                </a:lnTo>
                <a:lnTo>
                  <a:pt x="257" y="114688"/>
                </a:lnTo>
                <a:lnTo>
                  <a:pt x="514" y="115629"/>
                </a:lnTo>
                <a:lnTo>
                  <a:pt x="770" y="116569"/>
                </a:lnTo>
                <a:lnTo>
                  <a:pt x="1197" y="117423"/>
                </a:lnTo>
                <a:lnTo>
                  <a:pt x="1710" y="118192"/>
                </a:lnTo>
                <a:lnTo>
                  <a:pt x="2223" y="118962"/>
                </a:lnTo>
                <a:lnTo>
                  <a:pt x="2907" y="119645"/>
                </a:lnTo>
                <a:lnTo>
                  <a:pt x="3590" y="120243"/>
                </a:lnTo>
                <a:lnTo>
                  <a:pt x="4359" y="120842"/>
                </a:lnTo>
                <a:lnTo>
                  <a:pt x="5129" y="121354"/>
                </a:lnTo>
                <a:lnTo>
                  <a:pt x="5983" y="121696"/>
                </a:lnTo>
                <a:lnTo>
                  <a:pt x="6838" y="122038"/>
                </a:lnTo>
                <a:lnTo>
                  <a:pt x="7778" y="122294"/>
                </a:lnTo>
                <a:lnTo>
                  <a:pt x="8803" y="122465"/>
                </a:lnTo>
                <a:lnTo>
                  <a:pt x="9743" y="122465"/>
                </a:lnTo>
                <a:lnTo>
                  <a:pt x="52217" y="122465"/>
                </a:lnTo>
                <a:lnTo>
                  <a:pt x="52217" y="122465"/>
                </a:lnTo>
                <a:lnTo>
                  <a:pt x="53243" y="122465"/>
                </a:lnTo>
                <a:lnTo>
                  <a:pt x="54183" y="122294"/>
                </a:lnTo>
                <a:lnTo>
                  <a:pt x="55123" y="122038"/>
                </a:lnTo>
                <a:lnTo>
                  <a:pt x="55978" y="121696"/>
                </a:lnTo>
                <a:lnTo>
                  <a:pt x="56832" y="121354"/>
                </a:lnTo>
                <a:lnTo>
                  <a:pt x="57687" y="120842"/>
                </a:lnTo>
                <a:lnTo>
                  <a:pt x="58371" y="120243"/>
                </a:lnTo>
                <a:lnTo>
                  <a:pt x="59054" y="119645"/>
                </a:lnTo>
                <a:lnTo>
                  <a:pt x="59738" y="118962"/>
                </a:lnTo>
                <a:lnTo>
                  <a:pt x="60251" y="118192"/>
                </a:lnTo>
                <a:lnTo>
                  <a:pt x="60764" y="117423"/>
                </a:lnTo>
                <a:lnTo>
                  <a:pt x="61191" y="116569"/>
                </a:lnTo>
                <a:lnTo>
                  <a:pt x="61533" y="115629"/>
                </a:lnTo>
                <a:lnTo>
                  <a:pt x="61704" y="114688"/>
                </a:lnTo>
                <a:lnTo>
                  <a:pt x="61875" y="113748"/>
                </a:lnTo>
                <a:lnTo>
                  <a:pt x="61960" y="112723"/>
                </a:lnTo>
                <a:lnTo>
                  <a:pt x="61960" y="9743"/>
                </a:lnTo>
                <a:lnTo>
                  <a:pt x="61960" y="9743"/>
                </a:lnTo>
                <a:lnTo>
                  <a:pt x="61875" y="8717"/>
                </a:lnTo>
                <a:lnTo>
                  <a:pt x="61704" y="7777"/>
                </a:lnTo>
                <a:lnTo>
                  <a:pt x="61533" y="6837"/>
                </a:lnTo>
                <a:lnTo>
                  <a:pt x="61191" y="5897"/>
                </a:lnTo>
                <a:lnTo>
                  <a:pt x="60764" y="5042"/>
                </a:lnTo>
                <a:lnTo>
                  <a:pt x="60251" y="4273"/>
                </a:lnTo>
                <a:lnTo>
                  <a:pt x="59738" y="3504"/>
                </a:lnTo>
                <a:lnTo>
                  <a:pt x="59054" y="2820"/>
                </a:lnTo>
                <a:lnTo>
                  <a:pt x="58371" y="2222"/>
                </a:lnTo>
                <a:lnTo>
                  <a:pt x="57687" y="1624"/>
                </a:lnTo>
                <a:lnTo>
                  <a:pt x="56832" y="1111"/>
                </a:lnTo>
                <a:lnTo>
                  <a:pt x="55978" y="769"/>
                </a:lnTo>
                <a:lnTo>
                  <a:pt x="55123" y="427"/>
                </a:lnTo>
                <a:lnTo>
                  <a:pt x="54183" y="171"/>
                </a:lnTo>
                <a:lnTo>
                  <a:pt x="53243" y="0"/>
                </a:lnTo>
                <a:lnTo>
                  <a:pt x="52217" y="0"/>
                </a:lnTo>
                <a:lnTo>
                  <a:pt x="52217" y="0"/>
                </a:lnTo>
                <a:close/>
                <a:moveTo>
                  <a:pt x="24870" y="5042"/>
                </a:moveTo>
                <a:lnTo>
                  <a:pt x="24870" y="5042"/>
                </a:lnTo>
                <a:lnTo>
                  <a:pt x="24955" y="5042"/>
                </a:lnTo>
                <a:lnTo>
                  <a:pt x="37176" y="5042"/>
                </a:lnTo>
                <a:lnTo>
                  <a:pt x="37176" y="5042"/>
                </a:lnTo>
                <a:lnTo>
                  <a:pt x="37433" y="5042"/>
                </a:lnTo>
                <a:lnTo>
                  <a:pt x="37689" y="5213"/>
                </a:lnTo>
                <a:lnTo>
                  <a:pt x="37860" y="5469"/>
                </a:lnTo>
                <a:lnTo>
                  <a:pt x="37946" y="5811"/>
                </a:lnTo>
                <a:lnTo>
                  <a:pt x="37946" y="5811"/>
                </a:lnTo>
                <a:lnTo>
                  <a:pt x="37860" y="6068"/>
                </a:lnTo>
                <a:lnTo>
                  <a:pt x="37689" y="6324"/>
                </a:lnTo>
                <a:lnTo>
                  <a:pt x="37433" y="6495"/>
                </a:lnTo>
                <a:lnTo>
                  <a:pt x="37091" y="6580"/>
                </a:lnTo>
                <a:lnTo>
                  <a:pt x="37091" y="6580"/>
                </a:lnTo>
                <a:lnTo>
                  <a:pt x="37091" y="6580"/>
                </a:lnTo>
                <a:lnTo>
                  <a:pt x="24870" y="6580"/>
                </a:lnTo>
                <a:lnTo>
                  <a:pt x="24870" y="6580"/>
                </a:lnTo>
                <a:lnTo>
                  <a:pt x="24870" y="6580"/>
                </a:lnTo>
                <a:lnTo>
                  <a:pt x="24528" y="6495"/>
                </a:lnTo>
                <a:lnTo>
                  <a:pt x="24272" y="6324"/>
                </a:lnTo>
                <a:lnTo>
                  <a:pt x="24101" y="6068"/>
                </a:lnTo>
                <a:lnTo>
                  <a:pt x="24101" y="5811"/>
                </a:lnTo>
                <a:lnTo>
                  <a:pt x="24101" y="5811"/>
                </a:lnTo>
                <a:lnTo>
                  <a:pt x="24101" y="5469"/>
                </a:lnTo>
                <a:lnTo>
                  <a:pt x="24272" y="5213"/>
                </a:lnTo>
                <a:lnTo>
                  <a:pt x="24528" y="5042"/>
                </a:lnTo>
                <a:lnTo>
                  <a:pt x="24870" y="5042"/>
                </a:lnTo>
                <a:lnTo>
                  <a:pt x="24870" y="5042"/>
                </a:lnTo>
                <a:close/>
                <a:moveTo>
                  <a:pt x="31023" y="119389"/>
                </a:moveTo>
                <a:lnTo>
                  <a:pt x="31023" y="119389"/>
                </a:lnTo>
                <a:lnTo>
                  <a:pt x="30340" y="119303"/>
                </a:lnTo>
                <a:lnTo>
                  <a:pt x="29741" y="119132"/>
                </a:lnTo>
                <a:lnTo>
                  <a:pt x="29143" y="118791"/>
                </a:lnTo>
                <a:lnTo>
                  <a:pt x="28630" y="118449"/>
                </a:lnTo>
                <a:lnTo>
                  <a:pt x="28288" y="117936"/>
                </a:lnTo>
                <a:lnTo>
                  <a:pt x="27947" y="117338"/>
                </a:lnTo>
                <a:lnTo>
                  <a:pt x="27776" y="116740"/>
                </a:lnTo>
                <a:lnTo>
                  <a:pt x="27690" y="116056"/>
                </a:lnTo>
                <a:lnTo>
                  <a:pt x="27690" y="116056"/>
                </a:lnTo>
                <a:lnTo>
                  <a:pt x="27776" y="115458"/>
                </a:lnTo>
                <a:lnTo>
                  <a:pt x="27947" y="114774"/>
                </a:lnTo>
                <a:lnTo>
                  <a:pt x="28288" y="114261"/>
                </a:lnTo>
                <a:lnTo>
                  <a:pt x="28630" y="113748"/>
                </a:lnTo>
                <a:lnTo>
                  <a:pt x="29143" y="113407"/>
                </a:lnTo>
                <a:lnTo>
                  <a:pt x="29741" y="113065"/>
                </a:lnTo>
                <a:lnTo>
                  <a:pt x="30340" y="112894"/>
                </a:lnTo>
                <a:lnTo>
                  <a:pt x="31023" y="112808"/>
                </a:lnTo>
                <a:lnTo>
                  <a:pt x="31023" y="112808"/>
                </a:lnTo>
                <a:lnTo>
                  <a:pt x="31621" y="112894"/>
                </a:lnTo>
                <a:lnTo>
                  <a:pt x="32305" y="113065"/>
                </a:lnTo>
                <a:lnTo>
                  <a:pt x="32818" y="113407"/>
                </a:lnTo>
                <a:lnTo>
                  <a:pt x="33331" y="113748"/>
                </a:lnTo>
                <a:lnTo>
                  <a:pt x="33758" y="114261"/>
                </a:lnTo>
                <a:lnTo>
                  <a:pt x="34014" y="114774"/>
                </a:lnTo>
                <a:lnTo>
                  <a:pt x="34185" y="115458"/>
                </a:lnTo>
                <a:lnTo>
                  <a:pt x="34271" y="116056"/>
                </a:lnTo>
                <a:lnTo>
                  <a:pt x="34271" y="116056"/>
                </a:lnTo>
                <a:lnTo>
                  <a:pt x="34185" y="116740"/>
                </a:lnTo>
                <a:lnTo>
                  <a:pt x="34014" y="117338"/>
                </a:lnTo>
                <a:lnTo>
                  <a:pt x="33758" y="117936"/>
                </a:lnTo>
                <a:lnTo>
                  <a:pt x="33331" y="118449"/>
                </a:lnTo>
                <a:lnTo>
                  <a:pt x="32818" y="118791"/>
                </a:lnTo>
                <a:lnTo>
                  <a:pt x="32305" y="119132"/>
                </a:lnTo>
                <a:lnTo>
                  <a:pt x="31621" y="119303"/>
                </a:lnTo>
                <a:lnTo>
                  <a:pt x="31023" y="119389"/>
                </a:lnTo>
                <a:lnTo>
                  <a:pt x="31023" y="119389"/>
                </a:lnTo>
                <a:close/>
                <a:moveTo>
                  <a:pt x="59482" y="108877"/>
                </a:moveTo>
                <a:lnTo>
                  <a:pt x="2479" y="108877"/>
                </a:lnTo>
                <a:lnTo>
                  <a:pt x="2479" y="13588"/>
                </a:lnTo>
                <a:lnTo>
                  <a:pt x="59482" y="13588"/>
                </a:lnTo>
                <a:lnTo>
                  <a:pt x="59482" y="108877"/>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60"/>
          <p:cNvSpPr txBox="1">
            <a:spLocks noGrp="1"/>
          </p:cNvSpPr>
          <p:nvPr>
            <p:ph type="subTitle" idx="1"/>
          </p:nvPr>
        </p:nvSpPr>
        <p:spPr>
          <a:xfrm>
            <a:off x="3589428" y="100725"/>
            <a:ext cx="5423400" cy="3215100"/>
          </a:xfrm>
          <a:prstGeom prst="rect">
            <a:avLst/>
          </a:prstGeom>
        </p:spPr>
        <p:txBody>
          <a:bodyPr spcFirstLastPara="1" wrap="square" lIns="900000" tIns="91425" rIns="874850" bIns="91425" anchor="t" anchorCtr="0">
            <a:normAutofit/>
          </a:bodyPr>
          <a:lstStyle/>
          <a:p>
            <a:pPr marL="0" lvl="0" indent="0" algn="ctr" rtl="0">
              <a:spcBef>
                <a:spcPts val="0"/>
              </a:spcBef>
              <a:spcAft>
                <a:spcPts val="0"/>
              </a:spcAft>
              <a:buNone/>
            </a:pPr>
            <a:r>
              <a:rPr lang="en-US" sz="6200" b="1" dirty="0"/>
              <a:t>06</a:t>
            </a:r>
          </a:p>
          <a:p>
            <a:pPr marL="0" lvl="0" indent="0" algn="ctr" rtl="0">
              <a:spcBef>
                <a:spcPts val="0"/>
              </a:spcBef>
              <a:spcAft>
                <a:spcPts val="0"/>
              </a:spcAft>
              <a:buNone/>
            </a:pPr>
            <a:r>
              <a:rPr lang="en-US" b="1" dirty="0"/>
              <a:t>Conclusion and Future Work</a:t>
            </a:r>
            <a:endParaRPr b="1" dirty="0"/>
          </a:p>
        </p:txBody>
      </p:sp>
      <p:sp>
        <p:nvSpPr>
          <p:cNvPr id="2151" name="Google Shape;2151;p60"/>
          <p:cNvSpPr txBox="1">
            <a:spLocks noGrp="1"/>
          </p:cNvSpPr>
          <p:nvPr>
            <p:ph type="subTitle" idx="2"/>
          </p:nvPr>
        </p:nvSpPr>
        <p:spPr>
          <a:xfrm flipH="1">
            <a:off x="4079200" y="3507375"/>
            <a:ext cx="4443900" cy="1341600"/>
          </a:xfrm>
          <a:prstGeom prst="rect">
            <a:avLst/>
          </a:prstGeom>
        </p:spPr>
        <p:txBody>
          <a:bodyPr spcFirstLastPara="1" wrap="square" lIns="90000" tIns="91425" rIns="91425" bIns="91425" anchor="ctr" anchorCtr="0">
            <a:noAutofit/>
          </a:bodyPr>
          <a:lstStyle/>
          <a:p>
            <a:pPr marL="0" marR="0" lvl="0" indent="0" algn="ctr" rtl="0">
              <a:spcBef>
                <a:spcPts val="0"/>
              </a:spcBef>
              <a:spcAft>
                <a:spcPts val="1200"/>
              </a:spcAft>
              <a:buNone/>
            </a:pPr>
            <a:r>
              <a:rPr lang="en-US" dirty="0"/>
              <a:t>Our next goal is to port an app to a mobile device</a:t>
            </a:r>
            <a:endParaRPr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E193DE7-F9E0-48D2-92E6-CE9E61DE7DFA}"/>
              </a:ext>
            </a:extLst>
          </p:cNvPr>
          <p:cNvSpPr txBox="1"/>
          <p:nvPr/>
        </p:nvSpPr>
        <p:spPr>
          <a:xfrm>
            <a:off x="3570889" y="402020"/>
            <a:ext cx="3192518" cy="553998"/>
          </a:xfrm>
          <a:prstGeom prst="rect">
            <a:avLst/>
          </a:prstGeom>
          <a:noFill/>
        </p:spPr>
        <p:txBody>
          <a:bodyPr wrap="square" rtlCol="0">
            <a:spAutoFit/>
          </a:bodyPr>
          <a:lstStyle/>
          <a:p>
            <a:r>
              <a:rPr lang="en-US" sz="3000" dirty="0">
                <a:solidFill>
                  <a:schemeClr val="bg1"/>
                </a:solidFill>
                <a:latin typeface="Oxanium ExtraBold" panose="020B0604020202020204"/>
              </a:rPr>
              <a:t>Conclusion</a:t>
            </a:r>
          </a:p>
        </p:txBody>
      </p:sp>
      <p:sp>
        <p:nvSpPr>
          <p:cNvPr id="5" name="TextBox 4">
            <a:extLst>
              <a:ext uri="{FF2B5EF4-FFF2-40B4-BE49-F238E27FC236}">
                <a16:creationId xmlns:a16="http://schemas.microsoft.com/office/drawing/2014/main" id="{89BA7491-48D3-4314-9AE3-1E1777DD4220}"/>
              </a:ext>
            </a:extLst>
          </p:cNvPr>
          <p:cNvSpPr txBox="1"/>
          <p:nvPr/>
        </p:nvSpPr>
        <p:spPr>
          <a:xfrm>
            <a:off x="985343" y="1066983"/>
            <a:ext cx="6495393" cy="2062103"/>
          </a:xfrm>
          <a:prstGeom prst="rect">
            <a:avLst/>
          </a:prstGeom>
          <a:noFill/>
        </p:spPr>
        <p:txBody>
          <a:bodyPr wrap="square" rtlCol="0" anchor="ctr">
            <a:spAutoFit/>
          </a:bodyPr>
          <a:lstStyle/>
          <a:p>
            <a:r>
              <a:rPr lang="en-US" sz="1600" b="0" i="0" dirty="0">
                <a:solidFill>
                  <a:schemeClr val="bg1"/>
                </a:solidFill>
                <a:effectLst/>
                <a:latin typeface="Oxanium "/>
              </a:rPr>
              <a:t>Our final version, although much improved from the previous project, is still far from the standard we hoped it would be. Most of the other components were fairly straightforward and required less complexity in the code however the code needed to be extensive and sufficiently fault-tolerant. </a:t>
            </a:r>
            <a:endParaRPr lang="en-US" sz="1600" dirty="0">
              <a:solidFill>
                <a:schemeClr val="bg1"/>
              </a:solidFill>
              <a:latin typeface="Oxanium "/>
            </a:endParaRPr>
          </a:p>
          <a:p>
            <a:r>
              <a:rPr lang="en-US" sz="1600" b="0" i="0" dirty="0">
                <a:solidFill>
                  <a:schemeClr val="bg1"/>
                </a:solidFill>
                <a:effectLst/>
                <a:latin typeface="Oxanium "/>
              </a:rPr>
              <a:t>We are using  API provided by Google more extensively in order to provide more user-friendly features. Furthermore, our project is too complex that we have no choice but to exclude the traffic report from the web.</a:t>
            </a:r>
            <a:br>
              <a:rPr lang="en-US" sz="1600" dirty="0">
                <a:solidFill>
                  <a:schemeClr val="bg1"/>
                </a:solidFill>
                <a:latin typeface="Oxanium "/>
              </a:rPr>
            </a:br>
            <a:endParaRPr lang="en-US" sz="1600" dirty="0">
              <a:solidFill>
                <a:schemeClr val="bg1"/>
              </a:solidFill>
              <a:latin typeface="Oxanium "/>
            </a:endParaRPr>
          </a:p>
        </p:txBody>
      </p:sp>
      <p:sp>
        <p:nvSpPr>
          <p:cNvPr id="6" name="TextBox 5">
            <a:extLst>
              <a:ext uri="{FF2B5EF4-FFF2-40B4-BE49-F238E27FC236}">
                <a16:creationId xmlns:a16="http://schemas.microsoft.com/office/drawing/2014/main" id="{C805D795-3DCD-4A91-ADA2-8818EF68E396}"/>
              </a:ext>
            </a:extLst>
          </p:cNvPr>
          <p:cNvSpPr txBox="1"/>
          <p:nvPr/>
        </p:nvSpPr>
        <p:spPr>
          <a:xfrm>
            <a:off x="985344" y="3129086"/>
            <a:ext cx="6495393" cy="1323439"/>
          </a:xfrm>
          <a:prstGeom prst="rect">
            <a:avLst/>
          </a:prstGeom>
          <a:noFill/>
        </p:spPr>
        <p:txBody>
          <a:bodyPr wrap="square" rtlCol="0">
            <a:spAutoFit/>
          </a:bodyPr>
          <a:lstStyle/>
          <a:p>
            <a:r>
              <a:rPr lang="en-US" sz="1600" b="0" i="0" dirty="0">
                <a:solidFill>
                  <a:schemeClr val="bg1"/>
                </a:solidFill>
                <a:effectLst/>
                <a:latin typeface="Oxanium "/>
              </a:rPr>
              <a:t>In the end there seem to be a lot of improvements we could make given an appropriate amount of time to continue developing the project. However, we are quite happy with our level of implementation and the features we have made available.</a:t>
            </a:r>
            <a:r>
              <a:rPr lang="en-US" sz="1600" dirty="0">
                <a:solidFill>
                  <a:schemeClr val="bg1"/>
                </a:solidFill>
                <a:latin typeface="Oxanium "/>
              </a:rPr>
              <a:t> </a:t>
            </a:r>
            <a:br>
              <a:rPr lang="en-US" sz="1600" dirty="0">
                <a:solidFill>
                  <a:schemeClr val="bg1"/>
                </a:solidFill>
                <a:latin typeface="Oxanium "/>
              </a:rPr>
            </a:br>
            <a:endParaRPr lang="en-US" sz="1600" dirty="0">
              <a:solidFill>
                <a:schemeClr val="bg1"/>
              </a:solidFill>
              <a:latin typeface="Oxanium "/>
            </a:endParaRPr>
          </a:p>
        </p:txBody>
      </p:sp>
    </p:spTree>
    <p:extLst>
      <p:ext uri="{BB962C8B-B14F-4D97-AF65-F5344CB8AC3E}">
        <p14:creationId xmlns:p14="http://schemas.microsoft.com/office/powerpoint/2010/main" val="41491926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1889E4B-298E-47BB-BF20-6295F7A71AB5}"/>
              </a:ext>
            </a:extLst>
          </p:cNvPr>
          <p:cNvSpPr txBox="1"/>
          <p:nvPr/>
        </p:nvSpPr>
        <p:spPr>
          <a:xfrm>
            <a:off x="3235872" y="417785"/>
            <a:ext cx="3192518" cy="553998"/>
          </a:xfrm>
          <a:prstGeom prst="rect">
            <a:avLst/>
          </a:prstGeom>
          <a:noFill/>
        </p:spPr>
        <p:txBody>
          <a:bodyPr wrap="square" rtlCol="0">
            <a:spAutoFit/>
          </a:bodyPr>
          <a:lstStyle/>
          <a:p>
            <a:r>
              <a:rPr lang="en-US" sz="3000" dirty="0">
                <a:solidFill>
                  <a:schemeClr val="bg1"/>
                </a:solidFill>
                <a:latin typeface="Oxanium ExtraBold" panose="020B0604020202020204"/>
              </a:rPr>
              <a:t>Future Work</a:t>
            </a:r>
          </a:p>
        </p:txBody>
      </p:sp>
      <p:sp>
        <p:nvSpPr>
          <p:cNvPr id="3" name="TextBox 2">
            <a:extLst>
              <a:ext uri="{FF2B5EF4-FFF2-40B4-BE49-F238E27FC236}">
                <a16:creationId xmlns:a16="http://schemas.microsoft.com/office/drawing/2014/main" id="{32C07DFD-9700-49D3-A97E-E56A7FAF97F9}"/>
              </a:ext>
            </a:extLst>
          </p:cNvPr>
          <p:cNvSpPr txBox="1"/>
          <p:nvPr/>
        </p:nvSpPr>
        <p:spPr>
          <a:xfrm>
            <a:off x="437493" y="1026963"/>
            <a:ext cx="8269014" cy="2800767"/>
          </a:xfrm>
          <a:prstGeom prst="rect">
            <a:avLst/>
          </a:prstGeom>
          <a:noFill/>
        </p:spPr>
        <p:txBody>
          <a:bodyPr wrap="square" rtlCol="0">
            <a:spAutoFit/>
          </a:bodyPr>
          <a:lstStyle/>
          <a:p>
            <a:r>
              <a:rPr lang="en-US" sz="1600" b="0" i="0" dirty="0">
                <a:solidFill>
                  <a:schemeClr val="bg1"/>
                </a:solidFill>
                <a:effectLst/>
                <a:latin typeface="Oxanium "/>
              </a:rPr>
              <a:t> We propose that social networking could be a very important too in collecting information about incidents occurring in small local or county roads. We w</a:t>
            </a:r>
            <a:r>
              <a:rPr lang="en-US" sz="1600" dirty="0">
                <a:solidFill>
                  <a:schemeClr val="bg1"/>
                </a:solidFill>
                <a:latin typeface="Oxanium "/>
              </a:rPr>
              <a:t>ill work to make add a traffic predictor in our system as soon as possible.</a:t>
            </a:r>
            <a:r>
              <a:rPr lang="en-US" sz="1600" b="0" i="0" dirty="0">
                <a:solidFill>
                  <a:schemeClr val="bg1"/>
                </a:solidFill>
                <a:effectLst/>
                <a:latin typeface="Oxanium "/>
              </a:rPr>
              <a:t> </a:t>
            </a:r>
            <a:r>
              <a:rPr lang="en-US" sz="1600" dirty="0">
                <a:solidFill>
                  <a:schemeClr val="bg1"/>
                </a:solidFill>
                <a:latin typeface="Oxanium "/>
              </a:rPr>
              <a:t>S</a:t>
            </a:r>
            <a:r>
              <a:rPr lang="en-US" sz="1600" b="0" i="0" dirty="0">
                <a:solidFill>
                  <a:schemeClr val="bg1"/>
                </a:solidFill>
                <a:effectLst/>
                <a:latin typeface="Oxanium "/>
              </a:rPr>
              <a:t>ince there aren’t many </a:t>
            </a:r>
            <a:r>
              <a:rPr lang="en-US" sz="1600" dirty="0">
                <a:solidFill>
                  <a:schemeClr val="bg1"/>
                </a:solidFill>
                <a:latin typeface="Oxanium "/>
              </a:rPr>
              <a:t>mapping</a:t>
            </a:r>
            <a:r>
              <a:rPr lang="en-US" sz="1600" b="0" i="0" dirty="0">
                <a:solidFill>
                  <a:schemeClr val="bg1"/>
                </a:solidFill>
                <a:effectLst/>
                <a:latin typeface="Oxanium "/>
              </a:rPr>
              <a:t> systems (apart from Google Maps) has </a:t>
            </a:r>
            <a:r>
              <a:rPr lang="en-US" sz="1600" dirty="0">
                <a:solidFill>
                  <a:schemeClr val="bg1"/>
                </a:solidFill>
                <a:latin typeface="Oxanium "/>
              </a:rPr>
              <a:t> feature like road traffic predicting, we </a:t>
            </a:r>
            <a:r>
              <a:rPr lang="en-US" sz="1600" b="0" i="0" dirty="0">
                <a:solidFill>
                  <a:schemeClr val="bg1"/>
                </a:solidFill>
                <a:effectLst/>
                <a:latin typeface="Oxanium "/>
              </a:rPr>
              <a:t>that this would be a great upgrade.</a:t>
            </a:r>
          </a:p>
          <a:p>
            <a:r>
              <a:rPr lang="en-US" sz="1600" dirty="0">
                <a:solidFill>
                  <a:schemeClr val="bg1"/>
                </a:solidFill>
                <a:latin typeface="Oxanium "/>
              </a:rPr>
              <a:t>Beside that, we plan on moving our system to the android version.</a:t>
            </a:r>
            <a:r>
              <a:rPr lang="en-US" sz="1600" b="0" i="0" dirty="0">
                <a:solidFill>
                  <a:schemeClr val="bg1"/>
                </a:solidFill>
                <a:effectLst/>
                <a:latin typeface="Oxanium "/>
              </a:rPr>
              <a:t> Some extensions would be less for the user and more for the system in order to improve efficiency and code maintainability. </a:t>
            </a:r>
            <a:r>
              <a:rPr lang="en-US" sz="1600" dirty="0">
                <a:solidFill>
                  <a:schemeClr val="bg1"/>
                </a:solidFill>
                <a:latin typeface="Oxanium "/>
              </a:rPr>
              <a:t> </a:t>
            </a:r>
          </a:p>
          <a:p>
            <a:r>
              <a:rPr lang="en-US" sz="1600" b="0" i="0" dirty="0">
                <a:solidFill>
                  <a:schemeClr val="bg1"/>
                </a:solidFill>
                <a:effectLst/>
                <a:latin typeface="Oxanium "/>
              </a:rPr>
              <a:t>We </a:t>
            </a:r>
            <a:r>
              <a:rPr lang="en-US" sz="1600" dirty="0">
                <a:solidFill>
                  <a:schemeClr val="bg1"/>
                </a:solidFill>
                <a:latin typeface="Oxanium "/>
              </a:rPr>
              <a:t>claim </a:t>
            </a:r>
            <a:r>
              <a:rPr lang="en-US" sz="1600" b="0" i="0" dirty="0">
                <a:solidFill>
                  <a:schemeClr val="bg1"/>
                </a:solidFill>
                <a:effectLst/>
                <a:latin typeface="Oxanium "/>
              </a:rPr>
              <a:t>that our system is a </a:t>
            </a:r>
            <a:r>
              <a:rPr lang="en-US" sz="1600" dirty="0">
                <a:solidFill>
                  <a:schemeClr val="bg1"/>
                </a:solidFill>
                <a:latin typeface="Oxanium "/>
              </a:rPr>
              <a:t>rare </a:t>
            </a:r>
            <a:r>
              <a:rPr lang="en-US" sz="1600" b="0" i="0" dirty="0">
                <a:solidFill>
                  <a:schemeClr val="bg1"/>
                </a:solidFill>
                <a:effectLst/>
                <a:latin typeface="Oxanium "/>
              </a:rPr>
              <a:t>application which has a lot of potential for improvement. In the end, we enjoyed working on the project and it was great understanding the software development cycle from the inside as developers of a largescale, maintainable application.</a:t>
            </a:r>
            <a:r>
              <a:rPr lang="en-US" sz="1600" dirty="0">
                <a:solidFill>
                  <a:schemeClr val="bg1"/>
                </a:solidFill>
                <a:latin typeface="Oxanium "/>
              </a:rPr>
              <a:t> </a:t>
            </a:r>
            <a:br>
              <a:rPr lang="en-US" sz="1600" dirty="0">
                <a:solidFill>
                  <a:schemeClr val="bg1"/>
                </a:solidFill>
                <a:latin typeface="Oxanium "/>
              </a:rPr>
            </a:br>
            <a:br>
              <a:rPr lang="en-US" sz="1600" dirty="0">
                <a:solidFill>
                  <a:schemeClr val="bg1"/>
                </a:solidFill>
                <a:latin typeface="Oxanium "/>
              </a:rPr>
            </a:br>
            <a:endParaRPr lang="en-US" sz="1600" dirty="0">
              <a:solidFill>
                <a:schemeClr val="bg1"/>
              </a:solidFill>
              <a:latin typeface="Oxanium "/>
            </a:endParaRPr>
          </a:p>
        </p:txBody>
      </p:sp>
    </p:spTree>
    <p:extLst>
      <p:ext uri="{BB962C8B-B14F-4D97-AF65-F5344CB8AC3E}">
        <p14:creationId xmlns:p14="http://schemas.microsoft.com/office/powerpoint/2010/main" val="20518019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82"/>
        <p:cNvGrpSpPr/>
        <p:nvPr/>
      </p:nvGrpSpPr>
      <p:grpSpPr>
        <a:xfrm>
          <a:off x="0" y="0"/>
          <a:ext cx="0" cy="0"/>
          <a:chOff x="0" y="0"/>
          <a:chExt cx="0" cy="0"/>
        </a:xfrm>
      </p:grpSpPr>
      <p:sp>
        <p:nvSpPr>
          <p:cNvPr id="1083" name="Google Shape;1083;p38"/>
          <p:cNvSpPr txBox="1">
            <a:spLocks noGrp="1"/>
          </p:cNvSpPr>
          <p:nvPr>
            <p:ph type="title"/>
          </p:nvPr>
        </p:nvSpPr>
        <p:spPr>
          <a:xfrm flipH="1">
            <a:off x="796159" y="2042024"/>
            <a:ext cx="3813341" cy="84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b="1" dirty="0"/>
              <a:t>Introduction</a:t>
            </a:r>
            <a:endParaRPr b="1" dirty="0"/>
          </a:p>
        </p:txBody>
      </p:sp>
      <p:sp>
        <p:nvSpPr>
          <p:cNvPr id="1084" name="Google Shape;1084;p38"/>
          <p:cNvSpPr txBox="1">
            <a:spLocks noGrp="1"/>
          </p:cNvSpPr>
          <p:nvPr>
            <p:ph type="subTitle" idx="1"/>
          </p:nvPr>
        </p:nvSpPr>
        <p:spPr>
          <a:xfrm flipH="1">
            <a:off x="102900" y="3940125"/>
            <a:ext cx="5482500" cy="946200"/>
          </a:xfrm>
          <a:prstGeom prst="rect">
            <a:avLst/>
          </a:prstGeom>
        </p:spPr>
        <p:txBody>
          <a:bodyPr spcFirstLastPara="1" wrap="square" lIns="630000" tIns="91425" rIns="617975" bIns="91425" anchor="ctr" anchorCtr="0">
            <a:noAutofit/>
          </a:bodyPr>
          <a:lstStyle/>
          <a:p>
            <a:pPr marL="0" lvl="0" indent="0" algn="ctr" rtl="0">
              <a:spcBef>
                <a:spcPts val="0"/>
              </a:spcBef>
              <a:spcAft>
                <a:spcPts val="0"/>
              </a:spcAft>
              <a:buNone/>
            </a:pPr>
            <a:r>
              <a:rPr lang="en-US" sz="1800" b="1" dirty="0"/>
              <a:t>Traffic Problem </a:t>
            </a:r>
            <a:r>
              <a:rPr lang="en-US" sz="1800" b="1" dirty="0" err="1"/>
              <a:t>Nowaday</a:t>
            </a:r>
            <a:endParaRPr sz="1800" b="1" dirty="0">
              <a:solidFill>
                <a:schemeClr val="dk2"/>
              </a:solidFill>
            </a:endParaRPr>
          </a:p>
        </p:txBody>
      </p:sp>
      <p:sp>
        <p:nvSpPr>
          <p:cNvPr id="1085" name="Google Shape;1085;p38"/>
          <p:cNvSpPr txBox="1">
            <a:spLocks noGrp="1"/>
          </p:cNvSpPr>
          <p:nvPr>
            <p:ph type="title" idx="2"/>
          </p:nvPr>
        </p:nvSpPr>
        <p:spPr>
          <a:xfrm flipH="1">
            <a:off x="1117805" y="906224"/>
            <a:ext cx="3310800" cy="1216200"/>
          </a:xfrm>
          <a:prstGeom prst="rect">
            <a:avLst/>
          </a:prstGeom>
        </p:spPr>
        <p:txBody>
          <a:bodyPr spcFirstLastPara="1" wrap="square" lIns="0" tIns="91425" rIns="0" bIns="91425" anchor="b" anchorCtr="0">
            <a:normAutofit/>
          </a:bodyPr>
          <a:lstStyle/>
          <a:p>
            <a:pPr marL="0" lvl="0" indent="0" algn="ctr" rtl="0">
              <a:spcBef>
                <a:spcPts val="0"/>
              </a:spcBef>
              <a:spcAft>
                <a:spcPts val="0"/>
              </a:spcAft>
              <a:buNone/>
            </a:pPr>
            <a:r>
              <a:rPr lang="en-GB" b="1" dirty="0"/>
              <a:t>01</a:t>
            </a:r>
            <a:endParaRPr b="1"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07"/>
        <p:cNvGrpSpPr/>
        <p:nvPr/>
      </p:nvGrpSpPr>
      <p:grpSpPr>
        <a:xfrm>
          <a:off x="0" y="0"/>
          <a:ext cx="0" cy="0"/>
          <a:chOff x="0" y="0"/>
          <a:chExt cx="0" cy="0"/>
        </a:xfrm>
      </p:grpSpPr>
      <p:sp>
        <p:nvSpPr>
          <p:cNvPr id="1008" name="Google Shape;1008;p36"/>
          <p:cNvSpPr txBox="1">
            <a:spLocks noGrp="1"/>
          </p:cNvSpPr>
          <p:nvPr>
            <p:ph type="title" idx="4294967295"/>
          </p:nvPr>
        </p:nvSpPr>
        <p:spPr>
          <a:xfrm>
            <a:off x="815695" y="218518"/>
            <a:ext cx="7654500" cy="575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GB" sz="3200" dirty="0">
                <a:solidFill>
                  <a:schemeClr val="lt1"/>
                </a:solidFill>
              </a:rPr>
              <a:t>Traffic Problem</a:t>
            </a:r>
            <a:r>
              <a:rPr lang="en-GB" dirty="0">
                <a:solidFill>
                  <a:schemeClr val="lt1"/>
                </a:solidFill>
              </a:rPr>
              <a:t>	</a:t>
            </a:r>
            <a:endParaRPr dirty="0">
              <a:solidFill>
                <a:schemeClr val="lt1"/>
              </a:solidFill>
            </a:endParaRPr>
          </a:p>
        </p:txBody>
      </p:sp>
      <p:sp>
        <p:nvSpPr>
          <p:cNvPr id="1009" name="Google Shape;1009;p36"/>
          <p:cNvSpPr txBox="1">
            <a:spLocks noGrp="1"/>
          </p:cNvSpPr>
          <p:nvPr>
            <p:ph type="body" idx="4294967295"/>
          </p:nvPr>
        </p:nvSpPr>
        <p:spPr>
          <a:xfrm>
            <a:off x="673805" y="904275"/>
            <a:ext cx="8068224" cy="3951503"/>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1800" b="0" i="0" dirty="0">
                <a:solidFill>
                  <a:schemeClr val="bg1">
                    <a:lumMod val="95000"/>
                  </a:schemeClr>
                </a:solidFill>
                <a:effectLst/>
                <a:latin typeface="Oxanium" panose="020B0604020202020204" charset="0"/>
              </a:rPr>
              <a:t> There is nothing worse than being trapped in </a:t>
            </a:r>
            <a:r>
              <a:rPr lang="en-US" sz="1800" dirty="0">
                <a:solidFill>
                  <a:schemeClr val="bg1">
                    <a:lumMod val="95000"/>
                  </a:schemeClr>
                </a:solidFill>
                <a:latin typeface="Oxanium" panose="020B0604020202020204" charset="0"/>
              </a:rPr>
              <a:t>the </a:t>
            </a:r>
            <a:r>
              <a:rPr lang="en-US" sz="1800" b="0" i="0" dirty="0">
                <a:solidFill>
                  <a:schemeClr val="bg1">
                    <a:lumMod val="95000"/>
                  </a:schemeClr>
                </a:solidFill>
                <a:effectLst/>
                <a:latin typeface="Oxanium" panose="020B0604020202020204" charset="0"/>
              </a:rPr>
              <a:t>car, waiting in the middle of a traffic jam. It is frustrating, knowing that there is nothing you can do and that you are going to be late to work. Traffic jams often occur during rush hour or right after a large event because there are more cars on the road than normal. Traffic jams can also be caused by car accidents or road construction. They usually occur on major roads that many people use to travel to work or school. Beside there another problem with the driver when they are offroad or lost in the highway, causing time wasting for them. People are willing of an mapping application service that can solve this problem. </a:t>
            </a:r>
            <a:br>
              <a:rPr lang="en-US" sz="1800" b="0" i="0" dirty="0">
                <a:solidFill>
                  <a:schemeClr val="bg1">
                    <a:lumMod val="95000"/>
                  </a:schemeClr>
                </a:solidFill>
                <a:effectLst/>
                <a:latin typeface="ArialMT"/>
              </a:rPr>
            </a:br>
            <a:br>
              <a:rPr lang="en-US" sz="2400" dirty="0">
                <a:solidFill>
                  <a:schemeClr val="bg1">
                    <a:lumMod val="95000"/>
                  </a:schemeClr>
                </a:solidFill>
              </a:rPr>
            </a:br>
            <a:endParaRPr sz="1800" dirty="0">
              <a:solidFill>
                <a:schemeClr val="bg1">
                  <a:lumMod val="95000"/>
                </a:schemeClr>
              </a:solidFill>
              <a:latin typeface="Oxanium" panose="020B060402020202020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07"/>
        <p:cNvGrpSpPr/>
        <p:nvPr/>
      </p:nvGrpSpPr>
      <p:grpSpPr>
        <a:xfrm>
          <a:off x="0" y="0"/>
          <a:ext cx="0" cy="0"/>
          <a:chOff x="0" y="0"/>
          <a:chExt cx="0" cy="0"/>
        </a:xfrm>
      </p:grpSpPr>
      <p:sp>
        <p:nvSpPr>
          <p:cNvPr id="1008" name="Google Shape;1008;p36"/>
          <p:cNvSpPr txBox="1">
            <a:spLocks noGrp="1"/>
          </p:cNvSpPr>
          <p:nvPr>
            <p:ph type="title" idx="4294967295"/>
          </p:nvPr>
        </p:nvSpPr>
        <p:spPr>
          <a:xfrm>
            <a:off x="744750" y="581125"/>
            <a:ext cx="7654500" cy="575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GB" dirty="0">
                <a:solidFill>
                  <a:schemeClr val="lt1"/>
                </a:solidFill>
              </a:rPr>
              <a:t>Project Description</a:t>
            </a:r>
            <a:endParaRPr dirty="0">
              <a:solidFill>
                <a:schemeClr val="lt1"/>
              </a:solidFill>
            </a:endParaRPr>
          </a:p>
        </p:txBody>
      </p:sp>
      <p:sp>
        <p:nvSpPr>
          <p:cNvPr id="1009" name="Google Shape;1009;p36"/>
          <p:cNvSpPr txBox="1">
            <a:spLocks noGrp="1"/>
          </p:cNvSpPr>
          <p:nvPr>
            <p:ph type="body" idx="4294967295"/>
          </p:nvPr>
        </p:nvSpPr>
        <p:spPr>
          <a:xfrm>
            <a:off x="291662" y="1259900"/>
            <a:ext cx="8107538" cy="3435900"/>
          </a:xfrm>
          <a:prstGeom prst="rect">
            <a:avLst/>
          </a:prstGeom>
        </p:spPr>
        <p:txBody>
          <a:bodyPr spcFirstLastPara="1" wrap="square" lIns="91425" tIns="91425" rIns="91425" bIns="91425" anchor="t" anchorCtr="0">
            <a:noAutofit/>
          </a:bodyPr>
          <a:lstStyle/>
          <a:p>
            <a:r>
              <a:rPr lang="en-US" sz="1800" dirty="0">
                <a:solidFill>
                  <a:schemeClr val="bg1">
                    <a:lumMod val="95000"/>
                  </a:schemeClr>
                </a:solidFill>
              </a:rPr>
              <a:t>Our Traffic Monitoring system is a website which shows map and traffic severity along street and highway in the world </a:t>
            </a:r>
            <a:r>
              <a:rPr lang="en-US" sz="1800" dirty="0" err="1">
                <a:solidFill>
                  <a:schemeClr val="bg1">
                    <a:lumMod val="95000"/>
                  </a:schemeClr>
                </a:solidFill>
              </a:rPr>
              <a:t>pariculary</a:t>
            </a:r>
            <a:r>
              <a:rPr lang="en-US" sz="1800" dirty="0">
                <a:solidFill>
                  <a:schemeClr val="bg1">
                    <a:lumMod val="95000"/>
                  </a:schemeClr>
                </a:solidFill>
              </a:rPr>
              <a:t> in Viet Nam</a:t>
            </a:r>
          </a:p>
          <a:p>
            <a:r>
              <a:rPr lang="en-US" sz="1800" dirty="0">
                <a:solidFill>
                  <a:schemeClr val="bg1">
                    <a:lumMod val="95000"/>
                  </a:schemeClr>
                </a:solidFill>
              </a:rPr>
              <a:t>Traffic map are based on historical weather and Google map API to collect map data</a:t>
            </a:r>
          </a:p>
          <a:p>
            <a:r>
              <a:rPr lang="en-US" sz="1800" dirty="0">
                <a:solidFill>
                  <a:schemeClr val="bg1">
                    <a:lumMod val="95000"/>
                  </a:schemeClr>
                </a:solidFill>
              </a:rPr>
              <a:t>The Traffic Monitoring system is using Model View Controller systems.</a:t>
            </a:r>
          </a:p>
          <a:p>
            <a:pPr lvl="1"/>
            <a:r>
              <a:rPr lang="en-US" sz="1800" dirty="0">
                <a:solidFill>
                  <a:schemeClr val="bg1">
                    <a:lumMod val="95000"/>
                  </a:schemeClr>
                </a:solidFill>
              </a:rPr>
              <a:t>User Interface System</a:t>
            </a:r>
          </a:p>
          <a:p>
            <a:pPr lvl="1"/>
            <a:r>
              <a:rPr lang="en-US" sz="1800" dirty="0">
                <a:solidFill>
                  <a:schemeClr val="bg1">
                    <a:lumMod val="95000"/>
                  </a:schemeClr>
                </a:solidFill>
              </a:rPr>
              <a:t>Data Collection System</a:t>
            </a:r>
          </a:p>
          <a:p>
            <a:pPr marL="0" lvl="0" indent="0" algn="l" rtl="0">
              <a:spcBef>
                <a:spcPts val="0"/>
              </a:spcBef>
              <a:spcAft>
                <a:spcPts val="0"/>
              </a:spcAft>
              <a:buNone/>
            </a:pPr>
            <a:endParaRPr sz="1200" dirty="0">
              <a:solidFill>
                <a:schemeClr val="bg1">
                  <a:lumMod val="95000"/>
                </a:schemeClr>
              </a:solidFill>
            </a:endParaRPr>
          </a:p>
        </p:txBody>
      </p:sp>
    </p:spTree>
    <p:extLst>
      <p:ext uri="{BB962C8B-B14F-4D97-AF65-F5344CB8AC3E}">
        <p14:creationId xmlns:p14="http://schemas.microsoft.com/office/powerpoint/2010/main" val="28167490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30"/>
        <p:cNvGrpSpPr/>
        <p:nvPr/>
      </p:nvGrpSpPr>
      <p:grpSpPr>
        <a:xfrm>
          <a:off x="0" y="0"/>
          <a:ext cx="0" cy="0"/>
          <a:chOff x="0" y="0"/>
          <a:chExt cx="0" cy="0"/>
        </a:xfrm>
      </p:grpSpPr>
      <p:sp>
        <p:nvSpPr>
          <p:cNvPr id="1131" name="Google Shape;1131;p40"/>
          <p:cNvSpPr txBox="1">
            <a:spLocks noGrp="1"/>
          </p:cNvSpPr>
          <p:nvPr>
            <p:ph type="subTitle" idx="1"/>
          </p:nvPr>
        </p:nvSpPr>
        <p:spPr>
          <a:xfrm>
            <a:off x="3620836" y="100834"/>
            <a:ext cx="5423400" cy="3215100"/>
          </a:xfrm>
          <a:prstGeom prst="rect">
            <a:avLst/>
          </a:prstGeom>
        </p:spPr>
        <p:txBody>
          <a:bodyPr spcFirstLastPara="1" vert="horz" wrap="square" lIns="900000" tIns="91425" rIns="874850" bIns="91425" anchor="t" anchorCtr="0">
            <a:normAutofit/>
          </a:bodyPr>
          <a:lstStyle/>
          <a:p>
            <a:pPr marL="457200" lvl="1" indent="0">
              <a:lnSpc>
                <a:spcPct val="100000"/>
              </a:lnSpc>
            </a:pPr>
            <a:r>
              <a:rPr lang="en-GB" sz="6400" dirty="0"/>
              <a:t>     02</a:t>
            </a:r>
          </a:p>
        </p:txBody>
      </p:sp>
      <p:sp>
        <p:nvSpPr>
          <p:cNvPr id="1132" name="Google Shape;1132;p40"/>
          <p:cNvSpPr txBox="1">
            <a:spLocks noGrp="1"/>
          </p:cNvSpPr>
          <p:nvPr>
            <p:ph type="subTitle" idx="2"/>
          </p:nvPr>
        </p:nvSpPr>
        <p:spPr>
          <a:xfrm flipH="1">
            <a:off x="4079200" y="3507375"/>
            <a:ext cx="4443900" cy="1341600"/>
          </a:xfrm>
          <a:prstGeom prst="rect">
            <a:avLst/>
          </a:prstGeom>
        </p:spPr>
        <p:txBody>
          <a:bodyPr spcFirstLastPara="1" wrap="square" lIns="90000" tIns="91425" rIns="91425" bIns="91425" anchor="ctr" anchorCtr="0">
            <a:noAutofit/>
          </a:bodyPr>
          <a:lstStyle/>
          <a:p>
            <a:pPr marL="0" lvl="0" indent="0" algn="ctr" rtl="0">
              <a:spcBef>
                <a:spcPts val="0"/>
              </a:spcBef>
              <a:spcAft>
                <a:spcPts val="1200"/>
              </a:spcAft>
              <a:buNone/>
            </a:pPr>
            <a:r>
              <a:rPr lang="en-US" sz="1800" b="1" dirty="0"/>
              <a:t>Planned Solution</a:t>
            </a:r>
            <a:endParaRPr sz="1800" b="1" dirty="0"/>
          </a:p>
        </p:txBody>
      </p:sp>
      <p:grpSp>
        <p:nvGrpSpPr>
          <p:cNvPr id="1134" name="Google Shape;1134;p40"/>
          <p:cNvGrpSpPr/>
          <p:nvPr/>
        </p:nvGrpSpPr>
        <p:grpSpPr>
          <a:xfrm>
            <a:off x="674706" y="777282"/>
            <a:ext cx="2136759" cy="2209259"/>
            <a:chOff x="556385" y="1176326"/>
            <a:chExt cx="2136759" cy="2209259"/>
          </a:xfrm>
        </p:grpSpPr>
        <p:sp>
          <p:nvSpPr>
            <p:cNvPr id="1135" name="Google Shape;1135;p40"/>
            <p:cNvSpPr/>
            <p:nvPr/>
          </p:nvSpPr>
          <p:spPr>
            <a:xfrm rot="-2133675">
              <a:off x="1651450" y="1200566"/>
              <a:ext cx="126718" cy="135199"/>
            </a:xfrm>
            <a:custGeom>
              <a:avLst/>
              <a:gdLst/>
              <a:ahLst/>
              <a:cxnLst/>
              <a:rect l="l" t="t" r="r" b="b"/>
              <a:pathLst>
                <a:path w="2062" h="2200" extrusionOk="0">
                  <a:moveTo>
                    <a:pt x="1" y="1563"/>
                  </a:moveTo>
                  <a:cubicBezTo>
                    <a:pt x="1002" y="0"/>
                    <a:pt x="2062" y="1123"/>
                    <a:pt x="826" y="2199"/>
                  </a:cubicBez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40"/>
            <p:cNvSpPr/>
            <p:nvPr/>
          </p:nvSpPr>
          <p:spPr>
            <a:xfrm rot="-2133675">
              <a:off x="1426963" y="2612386"/>
              <a:ext cx="521376" cy="369830"/>
            </a:xfrm>
            <a:custGeom>
              <a:avLst/>
              <a:gdLst/>
              <a:ahLst/>
              <a:cxnLst/>
              <a:rect l="l" t="t" r="r" b="b"/>
              <a:pathLst>
                <a:path w="8484" h="6018" extrusionOk="0">
                  <a:moveTo>
                    <a:pt x="1486" y="0"/>
                  </a:moveTo>
                  <a:cubicBezTo>
                    <a:pt x="721" y="0"/>
                    <a:pt x="0" y="848"/>
                    <a:pt x="639" y="1564"/>
                  </a:cubicBezTo>
                  <a:cubicBezTo>
                    <a:pt x="2373" y="3521"/>
                    <a:pt x="4287" y="5594"/>
                    <a:pt x="7002" y="6004"/>
                  </a:cubicBezTo>
                  <a:cubicBezTo>
                    <a:pt x="7061" y="6013"/>
                    <a:pt x="7117" y="6017"/>
                    <a:pt x="7172" y="6017"/>
                  </a:cubicBezTo>
                  <a:cubicBezTo>
                    <a:pt x="8304" y="6017"/>
                    <a:pt x="8484" y="4194"/>
                    <a:pt x="7257" y="4006"/>
                  </a:cubicBezTo>
                  <a:cubicBezTo>
                    <a:pt x="5138" y="3684"/>
                    <a:pt x="3596" y="1874"/>
                    <a:pt x="2248" y="354"/>
                  </a:cubicBezTo>
                  <a:cubicBezTo>
                    <a:pt x="2026" y="104"/>
                    <a:pt x="1753" y="0"/>
                    <a:pt x="14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40"/>
            <p:cNvSpPr/>
            <p:nvPr/>
          </p:nvSpPr>
          <p:spPr>
            <a:xfrm rot="-2133675">
              <a:off x="1243575" y="1405720"/>
              <a:ext cx="889363" cy="1031014"/>
            </a:xfrm>
            <a:custGeom>
              <a:avLst/>
              <a:gdLst/>
              <a:ahLst/>
              <a:cxnLst/>
              <a:rect l="l" t="t" r="r" b="b"/>
              <a:pathLst>
                <a:path w="14472" h="16777" extrusionOk="0">
                  <a:moveTo>
                    <a:pt x="8826" y="3528"/>
                  </a:moveTo>
                  <a:cubicBezTo>
                    <a:pt x="8574" y="3779"/>
                    <a:pt x="8457" y="4097"/>
                    <a:pt x="8340" y="4412"/>
                  </a:cubicBezTo>
                  <a:cubicBezTo>
                    <a:pt x="8202" y="4789"/>
                    <a:pt x="8231" y="5170"/>
                    <a:pt x="8470" y="5505"/>
                  </a:cubicBezTo>
                  <a:cubicBezTo>
                    <a:pt x="8612" y="5702"/>
                    <a:pt x="8775" y="5886"/>
                    <a:pt x="8947" y="6058"/>
                  </a:cubicBezTo>
                  <a:cubicBezTo>
                    <a:pt x="9177" y="6296"/>
                    <a:pt x="9508" y="6351"/>
                    <a:pt x="9802" y="6460"/>
                  </a:cubicBezTo>
                  <a:cubicBezTo>
                    <a:pt x="10267" y="6631"/>
                    <a:pt x="10731" y="6619"/>
                    <a:pt x="11159" y="6330"/>
                  </a:cubicBezTo>
                  <a:cubicBezTo>
                    <a:pt x="11737" y="5940"/>
                    <a:pt x="12068" y="5375"/>
                    <a:pt x="12223" y="4709"/>
                  </a:cubicBezTo>
                  <a:cubicBezTo>
                    <a:pt x="12260" y="4546"/>
                    <a:pt x="12248" y="4332"/>
                    <a:pt x="12177" y="4181"/>
                  </a:cubicBezTo>
                  <a:cubicBezTo>
                    <a:pt x="11887" y="3561"/>
                    <a:pt x="11490" y="3017"/>
                    <a:pt x="10832" y="2749"/>
                  </a:cubicBezTo>
                  <a:cubicBezTo>
                    <a:pt x="10518" y="2619"/>
                    <a:pt x="10195" y="2560"/>
                    <a:pt x="9856" y="2715"/>
                  </a:cubicBezTo>
                  <a:cubicBezTo>
                    <a:pt x="9441" y="2908"/>
                    <a:pt x="9081" y="3155"/>
                    <a:pt x="8826" y="3528"/>
                  </a:cubicBezTo>
                  <a:moveTo>
                    <a:pt x="1852" y="15172"/>
                  </a:moveTo>
                  <a:cubicBezTo>
                    <a:pt x="1382" y="14745"/>
                    <a:pt x="905" y="14322"/>
                    <a:pt x="444" y="13886"/>
                  </a:cubicBezTo>
                  <a:cubicBezTo>
                    <a:pt x="302" y="13748"/>
                    <a:pt x="197" y="13572"/>
                    <a:pt x="76" y="13413"/>
                  </a:cubicBezTo>
                  <a:cubicBezTo>
                    <a:pt x="13" y="13333"/>
                    <a:pt x="0" y="13254"/>
                    <a:pt x="63" y="13162"/>
                  </a:cubicBezTo>
                  <a:cubicBezTo>
                    <a:pt x="143" y="13053"/>
                    <a:pt x="210" y="12931"/>
                    <a:pt x="285" y="12818"/>
                  </a:cubicBezTo>
                  <a:cubicBezTo>
                    <a:pt x="524" y="12454"/>
                    <a:pt x="754" y="12085"/>
                    <a:pt x="1001" y="11725"/>
                  </a:cubicBezTo>
                  <a:cubicBezTo>
                    <a:pt x="1261" y="11352"/>
                    <a:pt x="1542" y="10996"/>
                    <a:pt x="1806" y="10623"/>
                  </a:cubicBezTo>
                  <a:cubicBezTo>
                    <a:pt x="2082" y="10229"/>
                    <a:pt x="2346" y="9827"/>
                    <a:pt x="2622" y="9434"/>
                  </a:cubicBezTo>
                  <a:cubicBezTo>
                    <a:pt x="2748" y="9258"/>
                    <a:pt x="2886" y="9094"/>
                    <a:pt x="3012" y="8914"/>
                  </a:cubicBezTo>
                  <a:cubicBezTo>
                    <a:pt x="3284" y="8529"/>
                    <a:pt x="3544" y="8131"/>
                    <a:pt x="3820" y="7750"/>
                  </a:cubicBezTo>
                  <a:cubicBezTo>
                    <a:pt x="4206" y="7222"/>
                    <a:pt x="4608" y="6707"/>
                    <a:pt x="4993" y="6179"/>
                  </a:cubicBezTo>
                  <a:cubicBezTo>
                    <a:pt x="5202" y="5894"/>
                    <a:pt x="5391" y="5597"/>
                    <a:pt x="5596" y="5312"/>
                  </a:cubicBezTo>
                  <a:cubicBezTo>
                    <a:pt x="5768" y="5073"/>
                    <a:pt x="5952" y="4847"/>
                    <a:pt x="6124" y="4613"/>
                  </a:cubicBezTo>
                  <a:cubicBezTo>
                    <a:pt x="6371" y="4273"/>
                    <a:pt x="6601" y="3921"/>
                    <a:pt x="6861" y="3595"/>
                  </a:cubicBezTo>
                  <a:cubicBezTo>
                    <a:pt x="7142" y="3243"/>
                    <a:pt x="7443" y="2908"/>
                    <a:pt x="7741" y="2564"/>
                  </a:cubicBezTo>
                  <a:cubicBezTo>
                    <a:pt x="7921" y="2359"/>
                    <a:pt x="8105" y="2162"/>
                    <a:pt x="8285" y="1957"/>
                  </a:cubicBezTo>
                  <a:cubicBezTo>
                    <a:pt x="8985" y="1153"/>
                    <a:pt x="9843" y="571"/>
                    <a:pt x="10828" y="181"/>
                  </a:cubicBezTo>
                  <a:cubicBezTo>
                    <a:pt x="11062" y="93"/>
                    <a:pt x="11322" y="72"/>
                    <a:pt x="11573" y="39"/>
                  </a:cubicBezTo>
                  <a:cubicBezTo>
                    <a:pt x="11745" y="18"/>
                    <a:pt x="11921" y="1"/>
                    <a:pt x="12089" y="26"/>
                  </a:cubicBezTo>
                  <a:cubicBezTo>
                    <a:pt x="12750" y="131"/>
                    <a:pt x="13299" y="441"/>
                    <a:pt x="13747" y="943"/>
                  </a:cubicBezTo>
                  <a:cubicBezTo>
                    <a:pt x="14145" y="1400"/>
                    <a:pt x="14359" y="1940"/>
                    <a:pt x="14430" y="2522"/>
                  </a:cubicBezTo>
                  <a:cubicBezTo>
                    <a:pt x="14472" y="2820"/>
                    <a:pt x="14384" y="3134"/>
                    <a:pt x="14334" y="3440"/>
                  </a:cubicBezTo>
                  <a:cubicBezTo>
                    <a:pt x="14241" y="3993"/>
                    <a:pt x="14003" y="4491"/>
                    <a:pt x="13718" y="4973"/>
                  </a:cubicBezTo>
                  <a:cubicBezTo>
                    <a:pt x="13605" y="5170"/>
                    <a:pt x="13500" y="5371"/>
                    <a:pt x="13404" y="5576"/>
                  </a:cubicBezTo>
                  <a:cubicBezTo>
                    <a:pt x="13060" y="6275"/>
                    <a:pt x="12566" y="6874"/>
                    <a:pt x="12114" y="7503"/>
                  </a:cubicBezTo>
                  <a:cubicBezTo>
                    <a:pt x="11955" y="7729"/>
                    <a:pt x="11829" y="7984"/>
                    <a:pt x="11686" y="8223"/>
                  </a:cubicBezTo>
                  <a:cubicBezTo>
                    <a:pt x="11582" y="8395"/>
                    <a:pt x="11473" y="8562"/>
                    <a:pt x="11364" y="8730"/>
                  </a:cubicBezTo>
                  <a:cubicBezTo>
                    <a:pt x="11054" y="9187"/>
                    <a:pt x="10748" y="9651"/>
                    <a:pt x="10430" y="10104"/>
                  </a:cubicBezTo>
                  <a:cubicBezTo>
                    <a:pt x="10170" y="10477"/>
                    <a:pt x="9890" y="10833"/>
                    <a:pt x="9621" y="11201"/>
                  </a:cubicBezTo>
                  <a:cubicBezTo>
                    <a:pt x="9471" y="11406"/>
                    <a:pt x="9337" y="11624"/>
                    <a:pt x="9182" y="11825"/>
                  </a:cubicBezTo>
                  <a:cubicBezTo>
                    <a:pt x="8868" y="12236"/>
                    <a:pt x="8608" y="12692"/>
                    <a:pt x="8210" y="13036"/>
                  </a:cubicBezTo>
                  <a:cubicBezTo>
                    <a:pt x="8160" y="13078"/>
                    <a:pt x="8130" y="13153"/>
                    <a:pt x="8093" y="13216"/>
                  </a:cubicBezTo>
                  <a:cubicBezTo>
                    <a:pt x="8042" y="13291"/>
                    <a:pt x="8005" y="13379"/>
                    <a:pt x="7938" y="13438"/>
                  </a:cubicBezTo>
                  <a:cubicBezTo>
                    <a:pt x="7561" y="13765"/>
                    <a:pt x="7297" y="14184"/>
                    <a:pt x="6999" y="14573"/>
                  </a:cubicBezTo>
                  <a:cubicBezTo>
                    <a:pt x="6702" y="14971"/>
                    <a:pt x="6413" y="15377"/>
                    <a:pt x="6116" y="15779"/>
                  </a:cubicBezTo>
                  <a:cubicBezTo>
                    <a:pt x="6090" y="15813"/>
                    <a:pt x="6044" y="15830"/>
                    <a:pt x="6015" y="15863"/>
                  </a:cubicBezTo>
                  <a:cubicBezTo>
                    <a:pt x="5919" y="15980"/>
                    <a:pt x="5827" y="16102"/>
                    <a:pt x="5726" y="16215"/>
                  </a:cubicBezTo>
                  <a:cubicBezTo>
                    <a:pt x="5579" y="16378"/>
                    <a:pt x="5437" y="16546"/>
                    <a:pt x="5278" y="16688"/>
                  </a:cubicBezTo>
                  <a:cubicBezTo>
                    <a:pt x="5211" y="16747"/>
                    <a:pt x="5085" y="16776"/>
                    <a:pt x="5001" y="16755"/>
                  </a:cubicBezTo>
                  <a:cubicBezTo>
                    <a:pt x="4700" y="16692"/>
                    <a:pt x="4390" y="16630"/>
                    <a:pt x="4109" y="16508"/>
                  </a:cubicBezTo>
                  <a:cubicBezTo>
                    <a:pt x="3489" y="16244"/>
                    <a:pt x="2920" y="15884"/>
                    <a:pt x="2363" y="15503"/>
                  </a:cubicBezTo>
                  <a:cubicBezTo>
                    <a:pt x="2195" y="15390"/>
                    <a:pt x="2044" y="15260"/>
                    <a:pt x="1885" y="15134"/>
                  </a:cubicBezTo>
                  <a:cubicBezTo>
                    <a:pt x="1873" y="15147"/>
                    <a:pt x="1864" y="15159"/>
                    <a:pt x="1852" y="15172"/>
                  </a:cubicBezTo>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8" name="Google Shape;1138;p40"/>
            <p:cNvSpPr/>
            <p:nvPr/>
          </p:nvSpPr>
          <p:spPr>
            <a:xfrm rot="-2133675">
              <a:off x="1779620" y="1874871"/>
              <a:ext cx="479833" cy="995187"/>
            </a:xfrm>
            <a:custGeom>
              <a:avLst/>
              <a:gdLst/>
              <a:ahLst/>
              <a:cxnLst/>
              <a:rect l="l" t="t" r="r" b="b"/>
              <a:pathLst>
                <a:path w="7808" h="16194" extrusionOk="0">
                  <a:moveTo>
                    <a:pt x="4528" y="16193"/>
                  </a:moveTo>
                  <a:cubicBezTo>
                    <a:pt x="4252" y="16022"/>
                    <a:pt x="3988" y="15862"/>
                    <a:pt x="3733" y="15695"/>
                  </a:cubicBezTo>
                  <a:cubicBezTo>
                    <a:pt x="3347" y="15439"/>
                    <a:pt x="2962" y="15180"/>
                    <a:pt x="2581" y="14916"/>
                  </a:cubicBezTo>
                  <a:cubicBezTo>
                    <a:pt x="2413" y="14807"/>
                    <a:pt x="2254" y="14685"/>
                    <a:pt x="2099" y="14564"/>
                  </a:cubicBezTo>
                  <a:cubicBezTo>
                    <a:pt x="1772" y="14304"/>
                    <a:pt x="1454" y="14028"/>
                    <a:pt x="1123" y="13781"/>
                  </a:cubicBezTo>
                  <a:cubicBezTo>
                    <a:pt x="838" y="13567"/>
                    <a:pt x="537" y="13379"/>
                    <a:pt x="243" y="13182"/>
                  </a:cubicBezTo>
                  <a:cubicBezTo>
                    <a:pt x="168" y="13131"/>
                    <a:pt x="93" y="13085"/>
                    <a:pt x="0" y="13031"/>
                  </a:cubicBezTo>
                  <a:cubicBezTo>
                    <a:pt x="30" y="12981"/>
                    <a:pt x="47" y="12939"/>
                    <a:pt x="76" y="12909"/>
                  </a:cubicBezTo>
                  <a:cubicBezTo>
                    <a:pt x="436" y="12553"/>
                    <a:pt x="809" y="12206"/>
                    <a:pt x="1161" y="11837"/>
                  </a:cubicBezTo>
                  <a:cubicBezTo>
                    <a:pt x="1404" y="11577"/>
                    <a:pt x="1613" y="11293"/>
                    <a:pt x="1831" y="11012"/>
                  </a:cubicBezTo>
                  <a:cubicBezTo>
                    <a:pt x="1873" y="10958"/>
                    <a:pt x="1881" y="10878"/>
                    <a:pt x="1890" y="10807"/>
                  </a:cubicBezTo>
                  <a:cubicBezTo>
                    <a:pt x="2003" y="9843"/>
                    <a:pt x="2003" y="8880"/>
                    <a:pt x="1965" y="7917"/>
                  </a:cubicBezTo>
                  <a:cubicBezTo>
                    <a:pt x="1957" y="7720"/>
                    <a:pt x="1994" y="7561"/>
                    <a:pt x="2107" y="7414"/>
                  </a:cubicBezTo>
                  <a:cubicBezTo>
                    <a:pt x="2287" y="7184"/>
                    <a:pt x="2463" y="6953"/>
                    <a:pt x="2643" y="6727"/>
                  </a:cubicBezTo>
                  <a:cubicBezTo>
                    <a:pt x="2744" y="6610"/>
                    <a:pt x="2865" y="6509"/>
                    <a:pt x="2958" y="6388"/>
                  </a:cubicBezTo>
                  <a:cubicBezTo>
                    <a:pt x="3150" y="6124"/>
                    <a:pt x="3326" y="5847"/>
                    <a:pt x="3523" y="5588"/>
                  </a:cubicBezTo>
                  <a:cubicBezTo>
                    <a:pt x="3808" y="5207"/>
                    <a:pt x="4097" y="4830"/>
                    <a:pt x="4394" y="4465"/>
                  </a:cubicBezTo>
                  <a:cubicBezTo>
                    <a:pt x="4654" y="4151"/>
                    <a:pt x="4947" y="3862"/>
                    <a:pt x="5207" y="3548"/>
                  </a:cubicBezTo>
                  <a:cubicBezTo>
                    <a:pt x="5450" y="3255"/>
                    <a:pt x="5680" y="2945"/>
                    <a:pt x="5906" y="2639"/>
                  </a:cubicBezTo>
                  <a:cubicBezTo>
                    <a:pt x="6128" y="2337"/>
                    <a:pt x="6342" y="2032"/>
                    <a:pt x="6556" y="1726"/>
                  </a:cubicBezTo>
                  <a:cubicBezTo>
                    <a:pt x="6912" y="1219"/>
                    <a:pt x="7259" y="708"/>
                    <a:pt x="7611" y="201"/>
                  </a:cubicBezTo>
                  <a:cubicBezTo>
                    <a:pt x="7653" y="143"/>
                    <a:pt x="7699" y="88"/>
                    <a:pt x="7766" y="0"/>
                  </a:cubicBezTo>
                  <a:cubicBezTo>
                    <a:pt x="7808" y="214"/>
                    <a:pt x="7791" y="398"/>
                    <a:pt x="7762" y="578"/>
                  </a:cubicBezTo>
                  <a:cubicBezTo>
                    <a:pt x="7670" y="1160"/>
                    <a:pt x="7569" y="1743"/>
                    <a:pt x="7494" y="2329"/>
                  </a:cubicBezTo>
                  <a:cubicBezTo>
                    <a:pt x="7435" y="2781"/>
                    <a:pt x="7418" y="3238"/>
                    <a:pt x="7372" y="3690"/>
                  </a:cubicBezTo>
                  <a:cubicBezTo>
                    <a:pt x="7322" y="4138"/>
                    <a:pt x="7259" y="4591"/>
                    <a:pt x="7213" y="5043"/>
                  </a:cubicBezTo>
                  <a:cubicBezTo>
                    <a:pt x="7180" y="5341"/>
                    <a:pt x="7163" y="5638"/>
                    <a:pt x="7142" y="5940"/>
                  </a:cubicBezTo>
                  <a:cubicBezTo>
                    <a:pt x="7134" y="6028"/>
                    <a:pt x="7134" y="6120"/>
                    <a:pt x="7113" y="6208"/>
                  </a:cubicBezTo>
                  <a:cubicBezTo>
                    <a:pt x="7021" y="6631"/>
                    <a:pt x="7037" y="7058"/>
                    <a:pt x="7008" y="7485"/>
                  </a:cubicBezTo>
                  <a:cubicBezTo>
                    <a:pt x="6979" y="7925"/>
                    <a:pt x="6937" y="8369"/>
                    <a:pt x="6903" y="8813"/>
                  </a:cubicBezTo>
                  <a:cubicBezTo>
                    <a:pt x="6887" y="9073"/>
                    <a:pt x="6882" y="9332"/>
                    <a:pt x="6866" y="9596"/>
                  </a:cubicBezTo>
                  <a:cubicBezTo>
                    <a:pt x="6845" y="9965"/>
                    <a:pt x="6820" y="10333"/>
                    <a:pt x="6790" y="10702"/>
                  </a:cubicBezTo>
                  <a:cubicBezTo>
                    <a:pt x="6757" y="11121"/>
                    <a:pt x="6752" y="11540"/>
                    <a:pt x="6681" y="11946"/>
                  </a:cubicBezTo>
                  <a:cubicBezTo>
                    <a:pt x="6602" y="12377"/>
                    <a:pt x="6589" y="12813"/>
                    <a:pt x="6547" y="13244"/>
                  </a:cubicBezTo>
                  <a:cubicBezTo>
                    <a:pt x="6539" y="13311"/>
                    <a:pt x="6497" y="13379"/>
                    <a:pt x="6455" y="13437"/>
                  </a:cubicBezTo>
                  <a:cubicBezTo>
                    <a:pt x="6045" y="14036"/>
                    <a:pt x="5634" y="14631"/>
                    <a:pt x="5219" y="15230"/>
                  </a:cubicBezTo>
                  <a:cubicBezTo>
                    <a:pt x="5060" y="15460"/>
                    <a:pt x="4901" y="15691"/>
                    <a:pt x="4738" y="15921"/>
                  </a:cubicBezTo>
                  <a:cubicBezTo>
                    <a:pt x="4675" y="16009"/>
                    <a:pt x="4608" y="16093"/>
                    <a:pt x="4528" y="16193"/>
                  </a:cubicBezTo>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40"/>
            <p:cNvSpPr/>
            <p:nvPr/>
          </p:nvSpPr>
          <p:spPr>
            <a:xfrm rot="-2133675">
              <a:off x="898585" y="2036970"/>
              <a:ext cx="858267" cy="678575"/>
            </a:xfrm>
            <a:custGeom>
              <a:avLst/>
              <a:gdLst/>
              <a:ahLst/>
              <a:cxnLst/>
              <a:rect l="l" t="t" r="r" b="b"/>
              <a:pathLst>
                <a:path w="13966" h="11042" extrusionOk="0">
                  <a:moveTo>
                    <a:pt x="4106" y="11042"/>
                  </a:moveTo>
                  <a:cubicBezTo>
                    <a:pt x="2636" y="10175"/>
                    <a:pt x="1345" y="9111"/>
                    <a:pt x="1" y="8114"/>
                  </a:cubicBezTo>
                  <a:cubicBezTo>
                    <a:pt x="22" y="8055"/>
                    <a:pt x="26" y="8005"/>
                    <a:pt x="51" y="7972"/>
                  </a:cubicBezTo>
                  <a:cubicBezTo>
                    <a:pt x="252" y="7703"/>
                    <a:pt x="462" y="7435"/>
                    <a:pt x="654" y="7163"/>
                  </a:cubicBezTo>
                  <a:cubicBezTo>
                    <a:pt x="1027" y="6635"/>
                    <a:pt x="1396" y="6103"/>
                    <a:pt x="1764" y="5576"/>
                  </a:cubicBezTo>
                  <a:cubicBezTo>
                    <a:pt x="1865" y="5433"/>
                    <a:pt x="1978" y="5320"/>
                    <a:pt x="2150" y="5245"/>
                  </a:cubicBezTo>
                  <a:cubicBezTo>
                    <a:pt x="2497" y="5094"/>
                    <a:pt x="2832" y="4910"/>
                    <a:pt x="3176" y="4750"/>
                  </a:cubicBezTo>
                  <a:cubicBezTo>
                    <a:pt x="3649" y="4533"/>
                    <a:pt x="4127" y="4332"/>
                    <a:pt x="4600" y="4122"/>
                  </a:cubicBezTo>
                  <a:cubicBezTo>
                    <a:pt x="5459" y="3745"/>
                    <a:pt x="6305" y="3331"/>
                    <a:pt x="7180" y="3000"/>
                  </a:cubicBezTo>
                  <a:cubicBezTo>
                    <a:pt x="8286" y="2585"/>
                    <a:pt x="9358" y="2082"/>
                    <a:pt x="10447" y="1622"/>
                  </a:cubicBezTo>
                  <a:cubicBezTo>
                    <a:pt x="10816" y="1467"/>
                    <a:pt x="11163" y="1266"/>
                    <a:pt x="11524" y="1094"/>
                  </a:cubicBezTo>
                  <a:cubicBezTo>
                    <a:pt x="11637" y="1039"/>
                    <a:pt x="11767" y="1023"/>
                    <a:pt x="11884" y="968"/>
                  </a:cubicBezTo>
                  <a:cubicBezTo>
                    <a:pt x="12286" y="788"/>
                    <a:pt x="12688" y="595"/>
                    <a:pt x="13090" y="407"/>
                  </a:cubicBezTo>
                  <a:cubicBezTo>
                    <a:pt x="13371" y="277"/>
                    <a:pt x="13652" y="147"/>
                    <a:pt x="13966" y="1"/>
                  </a:cubicBezTo>
                  <a:cubicBezTo>
                    <a:pt x="13857" y="285"/>
                    <a:pt x="13660" y="470"/>
                    <a:pt x="13517" y="692"/>
                  </a:cubicBezTo>
                  <a:cubicBezTo>
                    <a:pt x="13488" y="734"/>
                    <a:pt x="13442" y="767"/>
                    <a:pt x="13409" y="813"/>
                  </a:cubicBezTo>
                  <a:cubicBezTo>
                    <a:pt x="13040" y="1299"/>
                    <a:pt x="12646" y="1764"/>
                    <a:pt x="12320" y="2275"/>
                  </a:cubicBezTo>
                  <a:cubicBezTo>
                    <a:pt x="11834" y="3037"/>
                    <a:pt x="11289" y="3754"/>
                    <a:pt x="10761" y="4482"/>
                  </a:cubicBezTo>
                  <a:cubicBezTo>
                    <a:pt x="10313" y="5102"/>
                    <a:pt x="9886" y="5731"/>
                    <a:pt x="9450" y="6359"/>
                  </a:cubicBezTo>
                  <a:cubicBezTo>
                    <a:pt x="9203" y="6715"/>
                    <a:pt x="8969" y="7084"/>
                    <a:pt x="8717" y="7440"/>
                  </a:cubicBezTo>
                  <a:cubicBezTo>
                    <a:pt x="8659" y="7523"/>
                    <a:pt x="8562" y="7595"/>
                    <a:pt x="8466" y="7628"/>
                  </a:cubicBezTo>
                  <a:cubicBezTo>
                    <a:pt x="7997" y="7796"/>
                    <a:pt x="7519" y="7951"/>
                    <a:pt x="7046" y="8110"/>
                  </a:cubicBezTo>
                  <a:cubicBezTo>
                    <a:pt x="6548" y="8281"/>
                    <a:pt x="6049" y="8449"/>
                    <a:pt x="5555" y="8629"/>
                  </a:cubicBezTo>
                  <a:cubicBezTo>
                    <a:pt x="5492" y="8650"/>
                    <a:pt x="5417" y="8725"/>
                    <a:pt x="5400" y="8792"/>
                  </a:cubicBezTo>
                  <a:cubicBezTo>
                    <a:pt x="5283" y="9195"/>
                    <a:pt x="5027" y="9513"/>
                    <a:pt x="4809" y="9856"/>
                  </a:cubicBezTo>
                  <a:cubicBezTo>
                    <a:pt x="4608" y="10171"/>
                    <a:pt x="4424" y="10497"/>
                    <a:pt x="4236" y="10816"/>
                  </a:cubicBezTo>
                  <a:cubicBezTo>
                    <a:pt x="4194" y="10887"/>
                    <a:pt x="4156" y="10958"/>
                    <a:pt x="4106" y="11042"/>
                  </a:cubicBezTo>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40"/>
            <p:cNvSpPr/>
            <p:nvPr/>
          </p:nvSpPr>
          <p:spPr>
            <a:xfrm rot="-2133675">
              <a:off x="1418179" y="2354594"/>
              <a:ext cx="514923" cy="419116"/>
            </a:xfrm>
            <a:custGeom>
              <a:avLst/>
              <a:gdLst/>
              <a:ahLst/>
              <a:cxnLst/>
              <a:rect l="l" t="t" r="r" b="b"/>
              <a:pathLst>
                <a:path w="8379" h="6820" extrusionOk="0">
                  <a:moveTo>
                    <a:pt x="8273" y="3720"/>
                  </a:moveTo>
                  <a:cubicBezTo>
                    <a:pt x="8378" y="4479"/>
                    <a:pt x="8357" y="6405"/>
                    <a:pt x="8185" y="6812"/>
                  </a:cubicBezTo>
                  <a:cubicBezTo>
                    <a:pt x="8114" y="6812"/>
                    <a:pt x="8035" y="6820"/>
                    <a:pt x="7955" y="6816"/>
                  </a:cubicBezTo>
                  <a:cubicBezTo>
                    <a:pt x="7159" y="6770"/>
                    <a:pt x="6426" y="6523"/>
                    <a:pt x="5727" y="6150"/>
                  </a:cubicBezTo>
                  <a:cubicBezTo>
                    <a:pt x="5300" y="5924"/>
                    <a:pt x="4851" y="5739"/>
                    <a:pt x="4428" y="5509"/>
                  </a:cubicBezTo>
                  <a:cubicBezTo>
                    <a:pt x="3800" y="5174"/>
                    <a:pt x="3197" y="4801"/>
                    <a:pt x="2657" y="4332"/>
                  </a:cubicBezTo>
                  <a:cubicBezTo>
                    <a:pt x="2225" y="3955"/>
                    <a:pt x="1806" y="3565"/>
                    <a:pt x="1408" y="3151"/>
                  </a:cubicBezTo>
                  <a:cubicBezTo>
                    <a:pt x="1153" y="2883"/>
                    <a:pt x="943" y="2569"/>
                    <a:pt x="726" y="2267"/>
                  </a:cubicBezTo>
                  <a:cubicBezTo>
                    <a:pt x="558" y="2032"/>
                    <a:pt x="399" y="1789"/>
                    <a:pt x="248" y="1542"/>
                  </a:cubicBezTo>
                  <a:cubicBezTo>
                    <a:pt x="156" y="1400"/>
                    <a:pt x="89" y="1241"/>
                    <a:pt x="1" y="1065"/>
                  </a:cubicBezTo>
                  <a:cubicBezTo>
                    <a:pt x="981" y="638"/>
                    <a:pt x="1970" y="332"/>
                    <a:pt x="2962" y="1"/>
                  </a:cubicBezTo>
                  <a:cubicBezTo>
                    <a:pt x="3163" y="424"/>
                    <a:pt x="3503" y="709"/>
                    <a:pt x="3821" y="1023"/>
                  </a:cubicBezTo>
                  <a:cubicBezTo>
                    <a:pt x="4261" y="1463"/>
                    <a:pt x="4734" y="1856"/>
                    <a:pt x="5228" y="2229"/>
                  </a:cubicBezTo>
                  <a:cubicBezTo>
                    <a:pt x="5354" y="2321"/>
                    <a:pt x="5480" y="2409"/>
                    <a:pt x="5614" y="2493"/>
                  </a:cubicBezTo>
                  <a:cubicBezTo>
                    <a:pt x="6175" y="2849"/>
                    <a:pt x="6732" y="3214"/>
                    <a:pt x="7352" y="3457"/>
                  </a:cubicBezTo>
                  <a:cubicBezTo>
                    <a:pt x="7641" y="3570"/>
                    <a:pt x="7943" y="3628"/>
                    <a:pt x="8273" y="3720"/>
                  </a:cubicBezTo>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40"/>
            <p:cNvSpPr/>
            <p:nvPr/>
          </p:nvSpPr>
          <p:spPr>
            <a:xfrm rot="-2133675">
              <a:off x="1412763" y="2454128"/>
              <a:ext cx="575148" cy="458201"/>
            </a:xfrm>
            <a:custGeom>
              <a:avLst/>
              <a:gdLst/>
              <a:ahLst/>
              <a:cxnLst/>
              <a:rect l="l" t="t" r="r" b="b"/>
              <a:pathLst>
                <a:path w="9359" h="7456" extrusionOk="0">
                  <a:moveTo>
                    <a:pt x="9358" y="5646"/>
                  </a:moveTo>
                  <a:cubicBezTo>
                    <a:pt x="9115" y="5910"/>
                    <a:pt x="8902" y="6145"/>
                    <a:pt x="8684" y="6371"/>
                  </a:cubicBezTo>
                  <a:cubicBezTo>
                    <a:pt x="8458" y="6601"/>
                    <a:pt x="8198" y="6811"/>
                    <a:pt x="7997" y="7062"/>
                  </a:cubicBezTo>
                  <a:cubicBezTo>
                    <a:pt x="7691" y="7443"/>
                    <a:pt x="7318" y="7456"/>
                    <a:pt x="6895" y="7347"/>
                  </a:cubicBezTo>
                  <a:cubicBezTo>
                    <a:pt x="6091" y="7146"/>
                    <a:pt x="5350" y="6802"/>
                    <a:pt x="4633" y="6404"/>
                  </a:cubicBezTo>
                  <a:cubicBezTo>
                    <a:pt x="4060" y="6082"/>
                    <a:pt x="3511" y="5726"/>
                    <a:pt x="2958" y="5374"/>
                  </a:cubicBezTo>
                  <a:cubicBezTo>
                    <a:pt x="2811" y="5282"/>
                    <a:pt x="2682" y="5165"/>
                    <a:pt x="2556" y="5047"/>
                  </a:cubicBezTo>
                  <a:cubicBezTo>
                    <a:pt x="1886" y="4419"/>
                    <a:pt x="1245" y="3757"/>
                    <a:pt x="679" y="3033"/>
                  </a:cubicBezTo>
                  <a:cubicBezTo>
                    <a:pt x="504" y="2811"/>
                    <a:pt x="336" y="2584"/>
                    <a:pt x="189" y="2346"/>
                  </a:cubicBezTo>
                  <a:cubicBezTo>
                    <a:pt x="68" y="2149"/>
                    <a:pt x="1" y="1935"/>
                    <a:pt x="139" y="1705"/>
                  </a:cubicBezTo>
                  <a:cubicBezTo>
                    <a:pt x="399" y="1278"/>
                    <a:pt x="642" y="838"/>
                    <a:pt x="889" y="406"/>
                  </a:cubicBezTo>
                  <a:cubicBezTo>
                    <a:pt x="968" y="277"/>
                    <a:pt x="1052" y="147"/>
                    <a:pt x="1140" y="0"/>
                  </a:cubicBezTo>
                  <a:cubicBezTo>
                    <a:pt x="1182" y="29"/>
                    <a:pt x="1228" y="50"/>
                    <a:pt x="1249" y="84"/>
                  </a:cubicBezTo>
                  <a:cubicBezTo>
                    <a:pt x="1551" y="679"/>
                    <a:pt x="1974" y="1198"/>
                    <a:pt x="2409" y="1692"/>
                  </a:cubicBezTo>
                  <a:cubicBezTo>
                    <a:pt x="3130" y="2509"/>
                    <a:pt x="3926" y="3238"/>
                    <a:pt x="4855" y="3820"/>
                  </a:cubicBezTo>
                  <a:cubicBezTo>
                    <a:pt x="5773" y="4398"/>
                    <a:pt x="6749" y="4863"/>
                    <a:pt x="7750" y="5286"/>
                  </a:cubicBezTo>
                  <a:cubicBezTo>
                    <a:pt x="8190" y="5470"/>
                    <a:pt x="8650" y="5567"/>
                    <a:pt x="9124" y="5613"/>
                  </a:cubicBezTo>
                  <a:cubicBezTo>
                    <a:pt x="9186" y="5617"/>
                    <a:pt x="9245" y="5630"/>
                    <a:pt x="9358" y="5646"/>
                  </a:cubicBezTo>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40"/>
            <p:cNvSpPr/>
            <p:nvPr/>
          </p:nvSpPr>
          <p:spPr>
            <a:xfrm rot="-2133675">
              <a:off x="1593694" y="1510654"/>
              <a:ext cx="220927" cy="223508"/>
            </a:xfrm>
            <a:custGeom>
              <a:avLst/>
              <a:gdLst/>
              <a:ahLst/>
              <a:cxnLst/>
              <a:rect l="l" t="t" r="r" b="b"/>
              <a:pathLst>
                <a:path w="3595" h="3637" extrusionOk="0">
                  <a:moveTo>
                    <a:pt x="3059" y="2958"/>
                  </a:moveTo>
                  <a:cubicBezTo>
                    <a:pt x="2887" y="3100"/>
                    <a:pt x="2715" y="3280"/>
                    <a:pt x="2514" y="3406"/>
                  </a:cubicBezTo>
                  <a:cubicBezTo>
                    <a:pt x="2146" y="3636"/>
                    <a:pt x="1752" y="3586"/>
                    <a:pt x="1362" y="3443"/>
                  </a:cubicBezTo>
                  <a:cubicBezTo>
                    <a:pt x="1295" y="3418"/>
                    <a:pt x="1228" y="3385"/>
                    <a:pt x="1161" y="3368"/>
                  </a:cubicBezTo>
                  <a:cubicBezTo>
                    <a:pt x="688" y="3238"/>
                    <a:pt x="391" y="2903"/>
                    <a:pt x="156" y="2501"/>
                  </a:cubicBezTo>
                  <a:cubicBezTo>
                    <a:pt x="34" y="2287"/>
                    <a:pt x="1" y="2049"/>
                    <a:pt x="68" y="1814"/>
                  </a:cubicBezTo>
                  <a:cubicBezTo>
                    <a:pt x="265" y="1123"/>
                    <a:pt x="663" y="570"/>
                    <a:pt x="1295" y="218"/>
                  </a:cubicBezTo>
                  <a:cubicBezTo>
                    <a:pt x="1685" y="0"/>
                    <a:pt x="2083" y="63"/>
                    <a:pt x="2455" y="294"/>
                  </a:cubicBezTo>
                  <a:cubicBezTo>
                    <a:pt x="2799" y="499"/>
                    <a:pt x="3038" y="796"/>
                    <a:pt x="3276" y="1110"/>
                  </a:cubicBezTo>
                  <a:cubicBezTo>
                    <a:pt x="3570" y="1496"/>
                    <a:pt x="3595" y="1889"/>
                    <a:pt x="3406" y="2308"/>
                  </a:cubicBezTo>
                  <a:cubicBezTo>
                    <a:pt x="3314" y="2522"/>
                    <a:pt x="3184" y="2723"/>
                    <a:pt x="3059" y="295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40"/>
            <p:cNvSpPr/>
            <p:nvPr/>
          </p:nvSpPr>
          <p:spPr>
            <a:xfrm rot="-2133675">
              <a:off x="887900" y="1494754"/>
              <a:ext cx="1473729" cy="1612677"/>
            </a:xfrm>
            <a:custGeom>
              <a:avLst/>
              <a:gdLst/>
              <a:ahLst/>
              <a:cxnLst/>
              <a:rect l="l" t="t" r="r" b="b"/>
              <a:pathLst>
                <a:path w="23981" h="26242" extrusionOk="0">
                  <a:moveTo>
                    <a:pt x="14053" y="20813"/>
                  </a:moveTo>
                  <a:cubicBezTo>
                    <a:pt x="13940" y="20797"/>
                    <a:pt x="13881" y="20784"/>
                    <a:pt x="13819" y="20780"/>
                  </a:cubicBezTo>
                  <a:cubicBezTo>
                    <a:pt x="13345" y="20734"/>
                    <a:pt x="12885" y="20637"/>
                    <a:pt x="12445" y="20453"/>
                  </a:cubicBezTo>
                  <a:cubicBezTo>
                    <a:pt x="11444" y="20030"/>
                    <a:pt x="10468" y="19565"/>
                    <a:pt x="9550" y="18987"/>
                  </a:cubicBezTo>
                  <a:cubicBezTo>
                    <a:pt x="8621" y="18405"/>
                    <a:pt x="7825" y="17676"/>
                    <a:pt x="7104" y="16859"/>
                  </a:cubicBezTo>
                  <a:cubicBezTo>
                    <a:pt x="6669" y="16365"/>
                    <a:pt x="6246" y="15846"/>
                    <a:pt x="5944" y="15251"/>
                  </a:cubicBezTo>
                  <a:cubicBezTo>
                    <a:pt x="5923" y="15217"/>
                    <a:pt x="5877" y="15196"/>
                    <a:pt x="5835" y="15167"/>
                  </a:cubicBezTo>
                  <a:cubicBezTo>
                    <a:pt x="5747" y="15314"/>
                    <a:pt x="5663" y="15444"/>
                    <a:pt x="5584" y="15573"/>
                  </a:cubicBezTo>
                  <a:cubicBezTo>
                    <a:pt x="5337" y="16005"/>
                    <a:pt x="5094" y="16445"/>
                    <a:pt x="4834" y="16872"/>
                  </a:cubicBezTo>
                  <a:cubicBezTo>
                    <a:pt x="4696" y="17102"/>
                    <a:pt x="4763" y="17316"/>
                    <a:pt x="4884" y="17513"/>
                  </a:cubicBezTo>
                  <a:cubicBezTo>
                    <a:pt x="5031" y="17751"/>
                    <a:pt x="5199" y="17978"/>
                    <a:pt x="5374" y="18200"/>
                  </a:cubicBezTo>
                  <a:cubicBezTo>
                    <a:pt x="5940" y="18924"/>
                    <a:pt x="6581" y="19586"/>
                    <a:pt x="7251" y="20214"/>
                  </a:cubicBezTo>
                  <a:cubicBezTo>
                    <a:pt x="7377" y="20332"/>
                    <a:pt x="7506" y="20449"/>
                    <a:pt x="7653" y="20541"/>
                  </a:cubicBezTo>
                  <a:cubicBezTo>
                    <a:pt x="8206" y="20893"/>
                    <a:pt x="8755" y="21249"/>
                    <a:pt x="9328" y="21571"/>
                  </a:cubicBezTo>
                  <a:cubicBezTo>
                    <a:pt x="10045" y="21969"/>
                    <a:pt x="10786" y="22313"/>
                    <a:pt x="11590" y="22514"/>
                  </a:cubicBezTo>
                  <a:cubicBezTo>
                    <a:pt x="12013" y="22623"/>
                    <a:pt x="12386" y="22610"/>
                    <a:pt x="12692" y="22229"/>
                  </a:cubicBezTo>
                  <a:cubicBezTo>
                    <a:pt x="12893" y="21978"/>
                    <a:pt x="13153" y="21768"/>
                    <a:pt x="13379" y="21538"/>
                  </a:cubicBezTo>
                  <a:cubicBezTo>
                    <a:pt x="13597" y="21312"/>
                    <a:pt x="13810" y="21077"/>
                    <a:pt x="14053" y="20813"/>
                  </a:cubicBezTo>
                  <a:moveTo>
                    <a:pt x="14258" y="17395"/>
                  </a:moveTo>
                  <a:cubicBezTo>
                    <a:pt x="13928" y="17303"/>
                    <a:pt x="13622" y="17245"/>
                    <a:pt x="13337" y="17132"/>
                  </a:cubicBezTo>
                  <a:cubicBezTo>
                    <a:pt x="12717" y="16889"/>
                    <a:pt x="12160" y="16524"/>
                    <a:pt x="11599" y="16168"/>
                  </a:cubicBezTo>
                  <a:cubicBezTo>
                    <a:pt x="11465" y="16084"/>
                    <a:pt x="11339" y="15996"/>
                    <a:pt x="11213" y="15904"/>
                  </a:cubicBezTo>
                  <a:cubicBezTo>
                    <a:pt x="10719" y="15531"/>
                    <a:pt x="10246" y="15138"/>
                    <a:pt x="9806" y="14698"/>
                  </a:cubicBezTo>
                  <a:cubicBezTo>
                    <a:pt x="9488" y="14384"/>
                    <a:pt x="9148" y="14099"/>
                    <a:pt x="8947" y="13676"/>
                  </a:cubicBezTo>
                  <a:cubicBezTo>
                    <a:pt x="7955" y="14007"/>
                    <a:pt x="6966" y="14313"/>
                    <a:pt x="5986" y="14740"/>
                  </a:cubicBezTo>
                  <a:cubicBezTo>
                    <a:pt x="6074" y="14916"/>
                    <a:pt x="6141" y="15075"/>
                    <a:pt x="6233" y="15217"/>
                  </a:cubicBezTo>
                  <a:cubicBezTo>
                    <a:pt x="6384" y="15464"/>
                    <a:pt x="6543" y="15707"/>
                    <a:pt x="6711" y="15942"/>
                  </a:cubicBezTo>
                  <a:cubicBezTo>
                    <a:pt x="6928" y="16244"/>
                    <a:pt x="7138" y="16558"/>
                    <a:pt x="7393" y="16826"/>
                  </a:cubicBezTo>
                  <a:cubicBezTo>
                    <a:pt x="7791" y="17240"/>
                    <a:pt x="8210" y="17630"/>
                    <a:pt x="8642" y="18007"/>
                  </a:cubicBezTo>
                  <a:cubicBezTo>
                    <a:pt x="9182" y="18476"/>
                    <a:pt x="9785" y="18849"/>
                    <a:pt x="10413" y="19184"/>
                  </a:cubicBezTo>
                  <a:cubicBezTo>
                    <a:pt x="10836" y="19414"/>
                    <a:pt x="11285" y="19599"/>
                    <a:pt x="11712" y="19825"/>
                  </a:cubicBezTo>
                  <a:cubicBezTo>
                    <a:pt x="12411" y="20198"/>
                    <a:pt x="13144" y="20445"/>
                    <a:pt x="13940" y="20491"/>
                  </a:cubicBezTo>
                  <a:cubicBezTo>
                    <a:pt x="14020" y="20495"/>
                    <a:pt x="14099" y="20487"/>
                    <a:pt x="14170" y="20487"/>
                  </a:cubicBezTo>
                  <a:cubicBezTo>
                    <a:pt x="14342" y="20080"/>
                    <a:pt x="14363" y="18154"/>
                    <a:pt x="14258" y="17395"/>
                  </a:cubicBezTo>
                  <a:moveTo>
                    <a:pt x="4470" y="16826"/>
                  </a:moveTo>
                  <a:cubicBezTo>
                    <a:pt x="4520" y="16742"/>
                    <a:pt x="4558" y="16671"/>
                    <a:pt x="4600" y="16600"/>
                  </a:cubicBezTo>
                  <a:cubicBezTo>
                    <a:pt x="4792" y="16281"/>
                    <a:pt x="4972" y="15955"/>
                    <a:pt x="5173" y="15640"/>
                  </a:cubicBezTo>
                  <a:cubicBezTo>
                    <a:pt x="5395" y="15297"/>
                    <a:pt x="5647" y="14979"/>
                    <a:pt x="5764" y="14576"/>
                  </a:cubicBezTo>
                  <a:cubicBezTo>
                    <a:pt x="5781" y="14509"/>
                    <a:pt x="5856" y="14434"/>
                    <a:pt x="5919" y="14413"/>
                  </a:cubicBezTo>
                  <a:cubicBezTo>
                    <a:pt x="6413" y="14233"/>
                    <a:pt x="6912" y="14065"/>
                    <a:pt x="7410" y="13894"/>
                  </a:cubicBezTo>
                  <a:cubicBezTo>
                    <a:pt x="7883" y="13735"/>
                    <a:pt x="8361" y="13580"/>
                    <a:pt x="8830" y="13412"/>
                  </a:cubicBezTo>
                  <a:cubicBezTo>
                    <a:pt x="8926" y="13379"/>
                    <a:pt x="9023" y="13307"/>
                    <a:pt x="9081" y="13224"/>
                  </a:cubicBezTo>
                  <a:cubicBezTo>
                    <a:pt x="9333" y="12868"/>
                    <a:pt x="9567" y="12499"/>
                    <a:pt x="9814" y="12143"/>
                  </a:cubicBezTo>
                  <a:cubicBezTo>
                    <a:pt x="10250" y="11515"/>
                    <a:pt x="10677" y="10886"/>
                    <a:pt x="11125" y="10266"/>
                  </a:cubicBezTo>
                  <a:cubicBezTo>
                    <a:pt x="11657" y="9538"/>
                    <a:pt x="12198" y="8821"/>
                    <a:pt x="12684" y="8059"/>
                  </a:cubicBezTo>
                  <a:cubicBezTo>
                    <a:pt x="13010" y="7548"/>
                    <a:pt x="13404" y="7083"/>
                    <a:pt x="13773" y="6593"/>
                  </a:cubicBezTo>
                  <a:cubicBezTo>
                    <a:pt x="13806" y="6551"/>
                    <a:pt x="13852" y="6518"/>
                    <a:pt x="13881" y="6476"/>
                  </a:cubicBezTo>
                  <a:cubicBezTo>
                    <a:pt x="14024" y="6254"/>
                    <a:pt x="14221" y="6069"/>
                    <a:pt x="14330" y="5785"/>
                  </a:cubicBezTo>
                  <a:cubicBezTo>
                    <a:pt x="14016" y="5931"/>
                    <a:pt x="13735" y="6061"/>
                    <a:pt x="13454" y="6191"/>
                  </a:cubicBezTo>
                  <a:cubicBezTo>
                    <a:pt x="13052" y="6379"/>
                    <a:pt x="12650" y="6572"/>
                    <a:pt x="12248" y="6752"/>
                  </a:cubicBezTo>
                  <a:cubicBezTo>
                    <a:pt x="12131" y="6807"/>
                    <a:pt x="12001" y="6823"/>
                    <a:pt x="11888" y="6878"/>
                  </a:cubicBezTo>
                  <a:cubicBezTo>
                    <a:pt x="11527" y="7050"/>
                    <a:pt x="11180" y="7251"/>
                    <a:pt x="10811" y="7406"/>
                  </a:cubicBezTo>
                  <a:cubicBezTo>
                    <a:pt x="9722" y="7866"/>
                    <a:pt x="8650" y="8369"/>
                    <a:pt x="7544" y="8784"/>
                  </a:cubicBezTo>
                  <a:cubicBezTo>
                    <a:pt x="6669" y="9115"/>
                    <a:pt x="5823" y="9529"/>
                    <a:pt x="4964" y="9906"/>
                  </a:cubicBezTo>
                  <a:cubicBezTo>
                    <a:pt x="4491" y="10116"/>
                    <a:pt x="4013" y="10317"/>
                    <a:pt x="3540" y="10534"/>
                  </a:cubicBezTo>
                  <a:cubicBezTo>
                    <a:pt x="3196" y="10694"/>
                    <a:pt x="2861" y="10878"/>
                    <a:pt x="2509" y="11029"/>
                  </a:cubicBezTo>
                  <a:cubicBezTo>
                    <a:pt x="2342" y="11104"/>
                    <a:pt x="2229" y="11217"/>
                    <a:pt x="2128" y="11360"/>
                  </a:cubicBezTo>
                  <a:cubicBezTo>
                    <a:pt x="1760" y="11887"/>
                    <a:pt x="1391" y="12419"/>
                    <a:pt x="1018" y="12947"/>
                  </a:cubicBezTo>
                  <a:cubicBezTo>
                    <a:pt x="826" y="13219"/>
                    <a:pt x="616" y="13487"/>
                    <a:pt x="415" y="13756"/>
                  </a:cubicBezTo>
                  <a:cubicBezTo>
                    <a:pt x="390" y="13789"/>
                    <a:pt x="386" y="13835"/>
                    <a:pt x="365" y="13898"/>
                  </a:cubicBezTo>
                  <a:cubicBezTo>
                    <a:pt x="1709" y="14895"/>
                    <a:pt x="3000" y="15959"/>
                    <a:pt x="4470" y="16826"/>
                  </a:cubicBezTo>
                  <a:moveTo>
                    <a:pt x="17165" y="25898"/>
                  </a:moveTo>
                  <a:cubicBezTo>
                    <a:pt x="17245" y="25798"/>
                    <a:pt x="17312" y="25714"/>
                    <a:pt x="17375" y="25626"/>
                  </a:cubicBezTo>
                  <a:cubicBezTo>
                    <a:pt x="17538" y="25396"/>
                    <a:pt x="17697" y="25165"/>
                    <a:pt x="17856" y="24935"/>
                  </a:cubicBezTo>
                  <a:cubicBezTo>
                    <a:pt x="18271" y="24336"/>
                    <a:pt x="18682" y="23741"/>
                    <a:pt x="19092" y="23142"/>
                  </a:cubicBezTo>
                  <a:cubicBezTo>
                    <a:pt x="19134" y="23084"/>
                    <a:pt x="19176" y="23016"/>
                    <a:pt x="19184" y="22949"/>
                  </a:cubicBezTo>
                  <a:cubicBezTo>
                    <a:pt x="19226" y="22518"/>
                    <a:pt x="19239" y="22082"/>
                    <a:pt x="19318" y="21651"/>
                  </a:cubicBezTo>
                  <a:cubicBezTo>
                    <a:pt x="19389" y="21245"/>
                    <a:pt x="19394" y="20826"/>
                    <a:pt x="19427" y="20407"/>
                  </a:cubicBezTo>
                  <a:cubicBezTo>
                    <a:pt x="19457" y="20038"/>
                    <a:pt x="19482" y="19670"/>
                    <a:pt x="19503" y="19301"/>
                  </a:cubicBezTo>
                  <a:cubicBezTo>
                    <a:pt x="19519" y="19037"/>
                    <a:pt x="19524" y="18778"/>
                    <a:pt x="19540" y="18518"/>
                  </a:cubicBezTo>
                  <a:cubicBezTo>
                    <a:pt x="19574" y="18074"/>
                    <a:pt x="19616" y="17634"/>
                    <a:pt x="19645" y="17190"/>
                  </a:cubicBezTo>
                  <a:cubicBezTo>
                    <a:pt x="19674" y="16763"/>
                    <a:pt x="19658" y="16336"/>
                    <a:pt x="19750" y="15913"/>
                  </a:cubicBezTo>
                  <a:cubicBezTo>
                    <a:pt x="19771" y="15825"/>
                    <a:pt x="19771" y="15733"/>
                    <a:pt x="19779" y="15645"/>
                  </a:cubicBezTo>
                  <a:cubicBezTo>
                    <a:pt x="19800" y="15343"/>
                    <a:pt x="19817" y="15046"/>
                    <a:pt x="19846" y="14748"/>
                  </a:cubicBezTo>
                  <a:cubicBezTo>
                    <a:pt x="19896" y="14296"/>
                    <a:pt x="19959" y="13843"/>
                    <a:pt x="20009" y="13395"/>
                  </a:cubicBezTo>
                  <a:cubicBezTo>
                    <a:pt x="20055" y="12943"/>
                    <a:pt x="20072" y="12486"/>
                    <a:pt x="20131" y="12034"/>
                  </a:cubicBezTo>
                  <a:cubicBezTo>
                    <a:pt x="20206" y="11448"/>
                    <a:pt x="20307" y="10865"/>
                    <a:pt x="20399" y="10283"/>
                  </a:cubicBezTo>
                  <a:cubicBezTo>
                    <a:pt x="20428" y="10103"/>
                    <a:pt x="20445" y="9919"/>
                    <a:pt x="20403" y="9705"/>
                  </a:cubicBezTo>
                  <a:cubicBezTo>
                    <a:pt x="20336" y="9793"/>
                    <a:pt x="20290" y="9848"/>
                    <a:pt x="20248" y="9906"/>
                  </a:cubicBezTo>
                  <a:cubicBezTo>
                    <a:pt x="19896" y="10413"/>
                    <a:pt x="19549" y="10924"/>
                    <a:pt x="19193" y="11431"/>
                  </a:cubicBezTo>
                  <a:cubicBezTo>
                    <a:pt x="18979" y="11737"/>
                    <a:pt x="18765" y="12042"/>
                    <a:pt x="18543" y="12344"/>
                  </a:cubicBezTo>
                  <a:cubicBezTo>
                    <a:pt x="18317" y="12650"/>
                    <a:pt x="18087" y="12960"/>
                    <a:pt x="17844" y="13253"/>
                  </a:cubicBezTo>
                  <a:cubicBezTo>
                    <a:pt x="17584" y="13567"/>
                    <a:pt x="17291" y="13856"/>
                    <a:pt x="17031" y="14170"/>
                  </a:cubicBezTo>
                  <a:cubicBezTo>
                    <a:pt x="16734" y="14535"/>
                    <a:pt x="16445" y="14912"/>
                    <a:pt x="16160" y="15293"/>
                  </a:cubicBezTo>
                  <a:cubicBezTo>
                    <a:pt x="15963" y="15552"/>
                    <a:pt x="15787" y="15829"/>
                    <a:pt x="15595" y="16093"/>
                  </a:cubicBezTo>
                  <a:cubicBezTo>
                    <a:pt x="15502" y="16214"/>
                    <a:pt x="15381" y="16315"/>
                    <a:pt x="15280" y="16432"/>
                  </a:cubicBezTo>
                  <a:cubicBezTo>
                    <a:pt x="15100" y="16658"/>
                    <a:pt x="14924" y="16889"/>
                    <a:pt x="14744" y="17119"/>
                  </a:cubicBezTo>
                  <a:cubicBezTo>
                    <a:pt x="14631" y="17266"/>
                    <a:pt x="14594" y="17425"/>
                    <a:pt x="14602" y="17622"/>
                  </a:cubicBezTo>
                  <a:cubicBezTo>
                    <a:pt x="14640" y="18585"/>
                    <a:pt x="14640" y="19548"/>
                    <a:pt x="14527" y="20512"/>
                  </a:cubicBezTo>
                  <a:cubicBezTo>
                    <a:pt x="14518" y="20583"/>
                    <a:pt x="14510" y="20663"/>
                    <a:pt x="14468" y="20717"/>
                  </a:cubicBezTo>
                  <a:cubicBezTo>
                    <a:pt x="14250" y="20998"/>
                    <a:pt x="14041" y="21282"/>
                    <a:pt x="13798" y="21542"/>
                  </a:cubicBezTo>
                  <a:cubicBezTo>
                    <a:pt x="13446" y="21911"/>
                    <a:pt x="13073" y="22258"/>
                    <a:pt x="12713" y="22614"/>
                  </a:cubicBezTo>
                  <a:cubicBezTo>
                    <a:pt x="12684" y="22644"/>
                    <a:pt x="12667" y="22686"/>
                    <a:pt x="12637" y="22736"/>
                  </a:cubicBezTo>
                  <a:cubicBezTo>
                    <a:pt x="12730" y="22790"/>
                    <a:pt x="12805" y="22836"/>
                    <a:pt x="12880" y="22887"/>
                  </a:cubicBezTo>
                  <a:cubicBezTo>
                    <a:pt x="13174" y="23084"/>
                    <a:pt x="13475" y="23272"/>
                    <a:pt x="13760" y="23486"/>
                  </a:cubicBezTo>
                  <a:cubicBezTo>
                    <a:pt x="14091" y="23733"/>
                    <a:pt x="14409" y="24009"/>
                    <a:pt x="14736" y="24269"/>
                  </a:cubicBezTo>
                  <a:cubicBezTo>
                    <a:pt x="14891" y="24390"/>
                    <a:pt x="15050" y="24512"/>
                    <a:pt x="15218" y="24625"/>
                  </a:cubicBezTo>
                  <a:cubicBezTo>
                    <a:pt x="15599" y="24885"/>
                    <a:pt x="15984" y="25144"/>
                    <a:pt x="16370" y="25400"/>
                  </a:cubicBezTo>
                  <a:cubicBezTo>
                    <a:pt x="16625" y="25567"/>
                    <a:pt x="16889" y="25727"/>
                    <a:pt x="17165" y="25898"/>
                  </a:cubicBezTo>
                  <a:moveTo>
                    <a:pt x="11553" y="15808"/>
                  </a:moveTo>
                  <a:cubicBezTo>
                    <a:pt x="12110" y="16189"/>
                    <a:pt x="12679" y="16549"/>
                    <a:pt x="13299" y="16813"/>
                  </a:cubicBezTo>
                  <a:cubicBezTo>
                    <a:pt x="13580" y="16935"/>
                    <a:pt x="13890" y="16997"/>
                    <a:pt x="14191" y="17060"/>
                  </a:cubicBezTo>
                  <a:cubicBezTo>
                    <a:pt x="14275" y="17081"/>
                    <a:pt x="14401" y="17052"/>
                    <a:pt x="14468" y="16993"/>
                  </a:cubicBezTo>
                  <a:cubicBezTo>
                    <a:pt x="14627" y="16851"/>
                    <a:pt x="14769" y="16683"/>
                    <a:pt x="14916" y="16520"/>
                  </a:cubicBezTo>
                  <a:cubicBezTo>
                    <a:pt x="15017" y="16407"/>
                    <a:pt x="15109" y="16285"/>
                    <a:pt x="15205" y="16168"/>
                  </a:cubicBezTo>
                  <a:cubicBezTo>
                    <a:pt x="15234" y="16135"/>
                    <a:pt x="15280" y="16118"/>
                    <a:pt x="15306" y="16084"/>
                  </a:cubicBezTo>
                  <a:cubicBezTo>
                    <a:pt x="15603" y="15682"/>
                    <a:pt x="15892" y="15276"/>
                    <a:pt x="16189" y="14878"/>
                  </a:cubicBezTo>
                  <a:cubicBezTo>
                    <a:pt x="16487" y="14489"/>
                    <a:pt x="16751" y="14070"/>
                    <a:pt x="17128" y="13743"/>
                  </a:cubicBezTo>
                  <a:cubicBezTo>
                    <a:pt x="17195" y="13684"/>
                    <a:pt x="17232" y="13596"/>
                    <a:pt x="17283" y="13521"/>
                  </a:cubicBezTo>
                  <a:cubicBezTo>
                    <a:pt x="17320" y="13458"/>
                    <a:pt x="17345" y="13383"/>
                    <a:pt x="17400" y="13341"/>
                  </a:cubicBezTo>
                  <a:cubicBezTo>
                    <a:pt x="17798" y="12997"/>
                    <a:pt x="18058" y="12541"/>
                    <a:pt x="18372" y="12130"/>
                  </a:cubicBezTo>
                  <a:cubicBezTo>
                    <a:pt x="18527" y="11929"/>
                    <a:pt x="18661" y="11711"/>
                    <a:pt x="18811" y="11506"/>
                  </a:cubicBezTo>
                  <a:cubicBezTo>
                    <a:pt x="19080" y="11138"/>
                    <a:pt x="19360" y="10782"/>
                    <a:pt x="19620" y="10409"/>
                  </a:cubicBezTo>
                  <a:cubicBezTo>
                    <a:pt x="19938" y="9956"/>
                    <a:pt x="20244" y="9492"/>
                    <a:pt x="20554" y="9035"/>
                  </a:cubicBezTo>
                  <a:cubicBezTo>
                    <a:pt x="20663" y="8867"/>
                    <a:pt x="20772" y="8700"/>
                    <a:pt x="20876" y="8528"/>
                  </a:cubicBezTo>
                  <a:cubicBezTo>
                    <a:pt x="21019" y="8289"/>
                    <a:pt x="21145" y="8034"/>
                    <a:pt x="21304" y="7808"/>
                  </a:cubicBezTo>
                  <a:cubicBezTo>
                    <a:pt x="21756" y="7179"/>
                    <a:pt x="22250" y="6580"/>
                    <a:pt x="22594" y="5881"/>
                  </a:cubicBezTo>
                  <a:cubicBezTo>
                    <a:pt x="22690" y="5676"/>
                    <a:pt x="22795" y="5475"/>
                    <a:pt x="22908" y="5278"/>
                  </a:cubicBezTo>
                  <a:cubicBezTo>
                    <a:pt x="23193" y="4796"/>
                    <a:pt x="23431" y="4298"/>
                    <a:pt x="23524" y="3745"/>
                  </a:cubicBezTo>
                  <a:cubicBezTo>
                    <a:pt x="23574" y="3439"/>
                    <a:pt x="23662" y="3125"/>
                    <a:pt x="23620" y="2827"/>
                  </a:cubicBezTo>
                  <a:cubicBezTo>
                    <a:pt x="23549" y="2245"/>
                    <a:pt x="23335" y="1705"/>
                    <a:pt x="22937" y="1253"/>
                  </a:cubicBezTo>
                  <a:cubicBezTo>
                    <a:pt x="22489" y="746"/>
                    <a:pt x="21940" y="436"/>
                    <a:pt x="21279" y="331"/>
                  </a:cubicBezTo>
                  <a:cubicBezTo>
                    <a:pt x="21111" y="306"/>
                    <a:pt x="20935" y="323"/>
                    <a:pt x="20763" y="344"/>
                  </a:cubicBezTo>
                  <a:cubicBezTo>
                    <a:pt x="20512" y="377"/>
                    <a:pt x="20252" y="398"/>
                    <a:pt x="20018" y="486"/>
                  </a:cubicBezTo>
                  <a:cubicBezTo>
                    <a:pt x="19033" y="876"/>
                    <a:pt x="18175" y="1458"/>
                    <a:pt x="17475" y="2262"/>
                  </a:cubicBezTo>
                  <a:cubicBezTo>
                    <a:pt x="17295" y="2467"/>
                    <a:pt x="17111" y="2664"/>
                    <a:pt x="16931" y="2869"/>
                  </a:cubicBezTo>
                  <a:cubicBezTo>
                    <a:pt x="16633" y="3213"/>
                    <a:pt x="16332" y="3548"/>
                    <a:pt x="16051" y="3900"/>
                  </a:cubicBezTo>
                  <a:cubicBezTo>
                    <a:pt x="15791" y="4226"/>
                    <a:pt x="15561" y="4578"/>
                    <a:pt x="15314" y="4918"/>
                  </a:cubicBezTo>
                  <a:cubicBezTo>
                    <a:pt x="15142" y="5152"/>
                    <a:pt x="14958" y="5378"/>
                    <a:pt x="14786" y="5613"/>
                  </a:cubicBezTo>
                  <a:cubicBezTo>
                    <a:pt x="14581" y="5902"/>
                    <a:pt x="14392" y="6199"/>
                    <a:pt x="14183" y="6484"/>
                  </a:cubicBezTo>
                  <a:cubicBezTo>
                    <a:pt x="13798" y="7012"/>
                    <a:pt x="13396" y="7527"/>
                    <a:pt x="13010" y="8055"/>
                  </a:cubicBezTo>
                  <a:cubicBezTo>
                    <a:pt x="12734" y="8436"/>
                    <a:pt x="12474" y="8834"/>
                    <a:pt x="12202" y="9219"/>
                  </a:cubicBezTo>
                  <a:cubicBezTo>
                    <a:pt x="12076" y="9399"/>
                    <a:pt x="11938" y="9563"/>
                    <a:pt x="11812" y="9739"/>
                  </a:cubicBezTo>
                  <a:cubicBezTo>
                    <a:pt x="11536" y="10132"/>
                    <a:pt x="11272" y="10534"/>
                    <a:pt x="10996" y="10928"/>
                  </a:cubicBezTo>
                  <a:cubicBezTo>
                    <a:pt x="10732" y="11301"/>
                    <a:pt x="10451" y="11657"/>
                    <a:pt x="10191" y="12030"/>
                  </a:cubicBezTo>
                  <a:cubicBezTo>
                    <a:pt x="9944" y="12390"/>
                    <a:pt x="9714" y="12759"/>
                    <a:pt x="9475" y="13123"/>
                  </a:cubicBezTo>
                  <a:cubicBezTo>
                    <a:pt x="9400" y="13236"/>
                    <a:pt x="9333" y="13358"/>
                    <a:pt x="9253" y="13467"/>
                  </a:cubicBezTo>
                  <a:cubicBezTo>
                    <a:pt x="9190" y="13559"/>
                    <a:pt x="9203" y="13638"/>
                    <a:pt x="9266" y="13718"/>
                  </a:cubicBezTo>
                  <a:cubicBezTo>
                    <a:pt x="9387" y="13877"/>
                    <a:pt x="9492" y="14053"/>
                    <a:pt x="9634" y="14191"/>
                  </a:cubicBezTo>
                  <a:cubicBezTo>
                    <a:pt x="10095" y="14627"/>
                    <a:pt x="10572" y="15050"/>
                    <a:pt x="11042" y="15477"/>
                  </a:cubicBezTo>
                  <a:moveTo>
                    <a:pt x="17224" y="26242"/>
                  </a:moveTo>
                  <a:cubicBezTo>
                    <a:pt x="16943" y="26066"/>
                    <a:pt x="16684" y="25902"/>
                    <a:pt x="16424" y="25735"/>
                  </a:cubicBezTo>
                  <a:cubicBezTo>
                    <a:pt x="16181" y="25580"/>
                    <a:pt x="15934" y="25425"/>
                    <a:pt x="15699" y="25253"/>
                  </a:cubicBezTo>
                  <a:cubicBezTo>
                    <a:pt x="15205" y="24901"/>
                    <a:pt x="14719" y="24533"/>
                    <a:pt x="14229" y="24177"/>
                  </a:cubicBezTo>
                  <a:cubicBezTo>
                    <a:pt x="13869" y="23913"/>
                    <a:pt x="13509" y="23653"/>
                    <a:pt x="13144" y="23393"/>
                  </a:cubicBezTo>
                  <a:cubicBezTo>
                    <a:pt x="12931" y="23243"/>
                    <a:pt x="12717" y="23084"/>
                    <a:pt x="12499" y="22937"/>
                  </a:cubicBezTo>
                  <a:cubicBezTo>
                    <a:pt x="12436" y="22895"/>
                    <a:pt x="12353" y="22853"/>
                    <a:pt x="12281" y="22857"/>
                  </a:cubicBezTo>
                  <a:cubicBezTo>
                    <a:pt x="11670" y="22891"/>
                    <a:pt x="11104" y="22715"/>
                    <a:pt x="10564" y="22472"/>
                  </a:cubicBezTo>
                  <a:cubicBezTo>
                    <a:pt x="9953" y="22196"/>
                    <a:pt x="9349" y="21890"/>
                    <a:pt x="8750" y="21584"/>
                  </a:cubicBezTo>
                  <a:cubicBezTo>
                    <a:pt x="8516" y="21463"/>
                    <a:pt x="8306" y="21303"/>
                    <a:pt x="8080" y="21165"/>
                  </a:cubicBezTo>
                  <a:cubicBezTo>
                    <a:pt x="7465" y="20784"/>
                    <a:pt x="6941" y="20294"/>
                    <a:pt x="6438" y="19779"/>
                  </a:cubicBezTo>
                  <a:cubicBezTo>
                    <a:pt x="6019" y="19347"/>
                    <a:pt x="5613" y="18903"/>
                    <a:pt x="5224" y="18447"/>
                  </a:cubicBezTo>
                  <a:cubicBezTo>
                    <a:pt x="4977" y="18158"/>
                    <a:pt x="4775" y="17831"/>
                    <a:pt x="4553" y="17521"/>
                  </a:cubicBezTo>
                  <a:cubicBezTo>
                    <a:pt x="4545" y="17504"/>
                    <a:pt x="4533" y="17488"/>
                    <a:pt x="4528" y="17471"/>
                  </a:cubicBezTo>
                  <a:cubicBezTo>
                    <a:pt x="4424" y="17065"/>
                    <a:pt x="4072" y="16876"/>
                    <a:pt x="3766" y="16675"/>
                  </a:cubicBezTo>
                  <a:cubicBezTo>
                    <a:pt x="3276" y="16348"/>
                    <a:pt x="2782" y="16030"/>
                    <a:pt x="2313" y="15674"/>
                  </a:cubicBezTo>
                  <a:cubicBezTo>
                    <a:pt x="1931" y="15381"/>
                    <a:pt x="1538" y="15108"/>
                    <a:pt x="1152" y="14819"/>
                  </a:cubicBezTo>
                  <a:cubicBezTo>
                    <a:pt x="813" y="14564"/>
                    <a:pt x="474" y="14300"/>
                    <a:pt x="139" y="14036"/>
                  </a:cubicBezTo>
                  <a:cubicBezTo>
                    <a:pt x="5" y="13927"/>
                    <a:pt x="0" y="13831"/>
                    <a:pt x="118" y="13689"/>
                  </a:cubicBezTo>
                  <a:cubicBezTo>
                    <a:pt x="306" y="13462"/>
                    <a:pt x="511" y="13240"/>
                    <a:pt x="692" y="13006"/>
                  </a:cubicBezTo>
                  <a:cubicBezTo>
                    <a:pt x="847" y="12801"/>
                    <a:pt x="976" y="12583"/>
                    <a:pt x="1119" y="12369"/>
                  </a:cubicBezTo>
                  <a:cubicBezTo>
                    <a:pt x="1420" y="11917"/>
                    <a:pt x="1722" y="11464"/>
                    <a:pt x="2032" y="11016"/>
                  </a:cubicBezTo>
                  <a:cubicBezTo>
                    <a:pt x="2074" y="10953"/>
                    <a:pt x="2137" y="10886"/>
                    <a:pt x="2204" y="10857"/>
                  </a:cubicBezTo>
                  <a:cubicBezTo>
                    <a:pt x="2618" y="10673"/>
                    <a:pt x="3037" y="10497"/>
                    <a:pt x="3456" y="10325"/>
                  </a:cubicBezTo>
                  <a:cubicBezTo>
                    <a:pt x="3967" y="10116"/>
                    <a:pt x="4486" y="9919"/>
                    <a:pt x="4997" y="9709"/>
                  </a:cubicBezTo>
                  <a:cubicBezTo>
                    <a:pt x="5148" y="9651"/>
                    <a:pt x="5295" y="9575"/>
                    <a:pt x="5446" y="9508"/>
                  </a:cubicBezTo>
                  <a:cubicBezTo>
                    <a:pt x="5894" y="9307"/>
                    <a:pt x="6338" y="9106"/>
                    <a:pt x="6786" y="8905"/>
                  </a:cubicBezTo>
                  <a:cubicBezTo>
                    <a:pt x="6970" y="8826"/>
                    <a:pt x="7159" y="8759"/>
                    <a:pt x="7339" y="8679"/>
                  </a:cubicBezTo>
                  <a:cubicBezTo>
                    <a:pt x="8382" y="8227"/>
                    <a:pt x="9429" y="7778"/>
                    <a:pt x="10468" y="7313"/>
                  </a:cubicBezTo>
                  <a:cubicBezTo>
                    <a:pt x="11142" y="7016"/>
                    <a:pt x="11808" y="6706"/>
                    <a:pt x="12474" y="6388"/>
                  </a:cubicBezTo>
                  <a:cubicBezTo>
                    <a:pt x="13178" y="6049"/>
                    <a:pt x="13877" y="5697"/>
                    <a:pt x="14573" y="5345"/>
                  </a:cubicBezTo>
                  <a:cubicBezTo>
                    <a:pt x="14652" y="5307"/>
                    <a:pt x="14715" y="5236"/>
                    <a:pt x="14769" y="5169"/>
                  </a:cubicBezTo>
                  <a:cubicBezTo>
                    <a:pt x="15327" y="4448"/>
                    <a:pt x="15875" y="3720"/>
                    <a:pt x="16441" y="3008"/>
                  </a:cubicBezTo>
                  <a:cubicBezTo>
                    <a:pt x="16667" y="2723"/>
                    <a:pt x="16952" y="2484"/>
                    <a:pt x="17174" y="2195"/>
                  </a:cubicBezTo>
                  <a:cubicBezTo>
                    <a:pt x="17408" y="1893"/>
                    <a:pt x="17676" y="1630"/>
                    <a:pt x="17961" y="1370"/>
                  </a:cubicBezTo>
                  <a:cubicBezTo>
                    <a:pt x="18347" y="1018"/>
                    <a:pt x="18791" y="758"/>
                    <a:pt x="19251" y="532"/>
                  </a:cubicBezTo>
                  <a:cubicBezTo>
                    <a:pt x="19498" y="411"/>
                    <a:pt x="19737" y="264"/>
                    <a:pt x="19993" y="189"/>
                  </a:cubicBezTo>
                  <a:cubicBezTo>
                    <a:pt x="20269" y="105"/>
                    <a:pt x="20566" y="97"/>
                    <a:pt x="20851" y="55"/>
                  </a:cubicBezTo>
                  <a:cubicBezTo>
                    <a:pt x="20960" y="42"/>
                    <a:pt x="21065" y="25"/>
                    <a:pt x="21174" y="17"/>
                  </a:cubicBezTo>
                  <a:cubicBezTo>
                    <a:pt x="21245" y="9"/>
                    <a:pt x="21320" y="0"/>
                    <a:pt x="21387" y="21"/>
                  </a:cubicBezTo>
                  <a:cubicBezTo>
                    <a:pt x="21823" y="151"/>
                    <a:pt x="22267" y="256"/>
                    <a:pt x="22636" y="541"/>
                  </a:cubicBezTo>
                  <a:cubicBezTo>
                    <a:pt x="23209" y="980"/>
                    <a:pt x="23603" y="1533"/>
                    <a:pt x="23821" y="2229"/>
                  </a:cubicBezTo>
                  <a:cubicBezTo>
                    <a:pt x="23980" y="2731"/>
                    <a:pt x="23913" y="3209"/>
                    <a:pt x="23829" y="3707"/>
                  </a:cubicBezTo>
                  <a:cubicBezTo>
                    <a:pt x="23691" y="4536"/>
                    <a:pt x="23260" y="5232"/>
                    <a:pt x="22866" y="5948"/>
                  </a:cubicBezTo>
                  <a:cubicBezTo>
                    <a:pt x="22644" y="6354"/>
                    <a:pt x="22414" y="6761"/>
                    <a:pt x="22141" y="7133"/>
                  </a:cubicBezTo>
                  <a:cubicBezTo>
                    <a:pt x="21802" y="7590"/>
                    <a:pt x="21454" y="8042"/>
                    <a:pt x="21161" y="8537"/>
                  </a:cubicBezTo>
                  <a:cubicBezTo>
                    <a:pt x="21069" y="8696"/>
                    <a:pt x="20973" y="8846"/>
                    <a:pt x="20885" y="9006"/>
                  </a:cubicBezTo>
                  <a:cubicBezTo>
                    <a:pt x="20751" y="9253"/>
                    <a:pt x="20759" y="9533"/>
                    <a:pt x="20717" y="9801"/>
                  </a:cubicBezTo>
                  <a:cubicBezTo>
                    <a:pt x="20650" y="10271"/>
                    <a:pt x="20596" y="10740"/>
                    <a:pt x="20533" y="11209"/>
                  </a:cubicBezTo>
                  <a:cubicBezTo>
                    <a:pt x="20470" y="11695"/>
                    <a:pt x="20403" y="12181"/>
                    <a:pt x="20344" y="12666"/>
                  </a:cubicBezTo>
                  <a:cubicBezTo>
                    <a:pt x="20269" y="13270"/>
                    <a:pt x="20194" y="13877"/>
                    <a:pt x="20135" y="14480"/>
                  </a:cubicBezTo>
                  <a:cubicBezTo>
                    <a:pt x="20030" y="15561"/>
                    <a:pt x="19884" y="16633"/>
                    <a:pt x="19863" y="17718"/>
                  </a:cubicBezTo>
                  <a:cubicBezTo>
                    <a:pt x="19846" y="18480"/>
                    <a:pt x="19766" y="19243"/>
                    <a:pt x="19704" y="20005"/>
                  </a:cubicBezTo>
                  <a:cubicBezTo>
                    <a:pt x="19666" y="20541"/>
                    <a:pt x="19607" y="21073"/>
                    <a:pt x="19561" y="21609"/>
                  </a:cubicBezTo>
                  <a:cubicBezTo>
                    <a:pt x="19524" y="22041"/>
                    <a:pt x="19503" y="22476"/>
                    <a:pt x="19465" y="22912"/>
                  </a:cubicBezTo>
                  <a:cubicBezTo>
                    <a:pt x="19452" y="23012"/>
                    <a:pt x="19423" y="23125"/>
                    <a:pt x="19364" y="23209"/>
                  </a:cubicBezTo>
                  <a:cubicBezTo>
                    <a:pt x="18912" y="23871"/>
                    <a:pt x="18443" y="24520"/>
                    <a:pt x="17986" y="25178"/>
                  </a:cubicBezTo>
                  <a:cubicBezTo>
                    <a:pt x="17810" y="25433"/>
                    <a:pt x="17651" y="25697"/>
                    <a:pt x="17479" y="25953"/>
                  </a:cubicBezTo>
                  <a:cubicBezTo>
                    <a:pt x="17408" y="26053"/>
                    <a:pt x="17312" y="26141"/>
                    <a:pt x="17224" y="26242"/>
                  </a:cubicBez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40"/>
            <p:cNvSpPr/>
            <p:nvPr/>
          </p:nvSpPr>
          <p:spPr>
            <a:xfrm rot="-2133675">
              <a:off x="1577678" y="1499468"/>
              <a:ext cx="249503" cy="250241"/>
            </a:xfrm>
            <a:custGeom>
              <a:avLst/>
              <a:gdLst/>
              <a:ahLst/>
              <a:cxnLst/>
              <a:rect l="l" t="t" r="r" b="b"/>
              <a:pathLst>
                <a:path w="4060" h="4072" extrusionOk="0">
                  <a:moveTo>
                    <a:pt x="3335" y="3163"/>
                  </a:moveTo>
                  <a:cubicBezTo>
                    <a:pt x="3460" y="2928"/>
                    <a:pt x="3590" y="2727"/>
                    <a:pt x="3682" y="2513"/>
                  </a:cubicBezTo>
                  <a:cubicBezTo>
                    <a:pt x="3871" y="2094"/>
                    <a:pt x="3846" y="1701"/>
                    <a:pt x="3552" y="1315"/>
                  </a:cubicBezTo>
                  <a:cubicBezTo>
                    <a:pt x="3314" y="1001"/>
                    <a:pt x="3075" y="704"/>
                    <a:pt x="2731" y="499"/>
                  </a:cubicBezTo>
                  <a:cubicBezTo>
                    <a:pt x="2359" y="268"/>
                    <a:pt x="1961" y="205"/>
                    <a:pt x="1571" y="423"/>
                  </a:cubicBezTo>
                  <a:cubicBezTo>
                    <a:pt x="939" y="775"/>
                    <a:pt x="541" y="1328"/>
                    <a:pt x="344" y="2019"/>
                  </a:cubicBezTo>
                  <a:cubicBezTo>
                    <a:pt x="277" y="2254"/>
                    <a:pt x="310" y="2492"/>
                    <a:pt x="432" y="2706"/>
                  </a:cubicBezTo>
                  <a:cubicBezTo>
                    <a:pt x="667" y="3108"/>
                    <a:pt x="964" y="3443"/>
                    <a:pt x="1437" y="3573"/>
                  </a:cubicBezTo>
                  <a:cubicBezTo>
                    <a:pt x="1504" y="3590"/>
                    <a:pt x="1571" y="3623"/>
                    <a:pt x="1638" y="3648"/>
                  </a:cubicBezTo>
                  <a:cubicBezTo>
                    <a:pt x="2028" y="3791"/>
                    <a:pt x="2422" y="3841"/>
                    <a:pt x="2790" y="3611"/>
                  </a:cubicBezTo>
                  <a:cubicBezTo>
                    <a:pt x="2991" y="3485"/>
                    <a:pt x="3163" y="3305"/>
                    <a:pt x="3335" y="3163"/>
                  </a:cubicBezTo>
                  <a:close/>
                  <a:moveTo>
                    <a:pt x="625" y="968"/>
                  </a:moveTo>
                  <a:cubicBezTo>
                    <a:pt x="880" y="595"/>
                    <a:pt x="1240" y="348"/>
                    <a:pt x="1655" y="155"/>
                  </a:cubicBezTo>
                  <a:cubicBezTo>
                    <a:pt x="1994" y="0"/>
                    <a:pt x="2317" y="59"/>
                    <a:pt x="2631" y="189"/>
                  </a:cubicBezTo>
                  <a:cubicBezTo>
                    <a:pt x="3289" y="457"/>
                    <a:pt x="3686" y="1001"/>
                    <a:pt x="3976" y="1621"/>
                  </a:cubicBezTo>
                  <a:cubicBezTo>
                    <a:pt x="4047" y="1772"/>
                    <a:pt x="4059" y="1986"/>
                    <a:pt x="4022" y="2149"/>
                  </a:cubicBezTo>
                  <a:cubicBezTo>
                    <a:pt x="3867" y="2815"/>
                    <a:pt x="3536" y="3380"/>
                    <a:pt x="2958" y="3770"/>
                  </a:cubicBezTo>
                  <a:cubicBezTo>
                    <a:pt x="2530" y="4059"/>
                    <a:pt x="2066" y="4071"/>
                    <a:pt x="1601" y="3900"/>
                  </a:cubicBezTo>
                  <a:cubicBezTo>
                    <a:pt x="1307" y="3791"/>
                    <a:pt x="976" y="3736"/>
                    <a:pt x="746" y="3498"/>
                  </a:cubicBezTo>
                  <a:cubicBezTo>
                    <a:pt x="574" y="3326"/>
                    <a:pt x="411" y="3142"/>
                    <a:pt x="269" y="2945"/>
                  </a:cubicBezTo>
                  <a:cubicBezTo>
                    <a:pt x="30" y="2610"/>
                    <a:pt x="1" y="2229"/>
                    <a:pt x="139" y="1852"/>
                  </a:cubicBezTo>
                  <a:cubicBezTo>
                    <a:pt x="256" y="1537"/>
                    <a:pt x="373" y="1219"/>
                    <a:pt x="625" y="968"/>
                  </a:cubicBez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40"/>
            <p:cNvSpPr/>
            <p:nvPr/>
          </p:nvSpPr>
          <p:spPr>
            <a:xfrm rot="-2133675">
              <a:off x="1703155" y="1539905"/>
              <a:ext cx="62867" cy="103058"/>
            </a:xfrm>
            <a:custGeom>
              <a:avLst/>
              <a:gdLst/>
              <a:ahLst/>
              <a:cxnLst/>
              <a:rect l="l" t="t" r="r" b="b"/>
              <a:pathLst>
                <a:path w="1023" h="1677" extrusionOk="0">
                  <a:moveTo>
                    <a:pt x="245" y="1"/>
                  </a:moveTo>
                  <a:cubicBezTo>
                    <a:pt x="162" y="1"/>
                    <a:pt x="79" y="17"/>
                    <a:pt x="0" y="51"/>
                  </a:cubicBezTo>
                  <a:cubicBezTo>
                    <a:pt x="130" y="231"/>
                    <a:pt x="210" y="365"/>
                    <a:pt x="251" y="487"/>
                  </a:cubicBezTo>
                  <a:cubicBezTo>
                    <a:pt x="298" y="604"/>
                    <a:pt x="310" y="701"/>
                    <a:pt x="327" y="805"/>
                  </a:cubicBezTo>
                  <a:cubicBezTo>
                    <a:pt x="339" y="906"/>
                    <a:pt x="344" y="1023"/>
                    <a:pt x="335" y="1161"/>
                  </a:cubicBezTo>
                  <a:cubicBezTo>
                    <a:pt x="331" y="1300"/>
                    <a:pt x="310" y="1459"/>
                    <a:pt x="268" y="1677"/>
                  </a:cubicBezTo>
                  <a:cubicBezTo>
                    <a:pt x="490" y="1672"/>
                    <a:pt x="687" y="1551"/>
                    <a:pt x="821" y="1375"/>
                  </a:cubicBezTo>
                  <a:cubicBezTo>
                    <a:pt x="951" y="1199"/>
                    <a:pt x="1022" y="964"/>
                    <a:pt x="993" y="726"/>
                  </a:cubicBezTo>
                  <a:cubicBezTo>
                    <a:pt x="968" y="487"/>
                    <a:pt x="830" y="252"/>
                    <a:pt x="633" y="123"/>
                  </a:cubicBezTo>
                  <a:cubicBezTo>
                    <a:pt x="512" y="43"/>
                    <a:pt x="378" y="1"/>
                    <a:pt x="2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40"/>
            <p:cNvSpPr/>
            <p:nvPr/>
          </p:nvSpPr>
          <p:spPr>
            <a:xfrm rot="-2133675">
              <a:off x="1436143" y="2480820"/>
              <a:ext cx="520024" cy="359199"/>
            </a:xfrm>
            <a:custGeom>
              <a:avLst/>
              <a:gdLst/>
              <a:ahLst/>
              <a:cxnLst/>
              <a:rect l="l" t="t" r="r" b="b"/>
              <a:pathLst>
                <a:path w="8462" h="5845" extrusionOk="0">
                  <a:moveTo>
                    <a:pt x="108" y="0"/>
                  </a:moveTo>
                  <a:cubicBezTo>
                    <a:pt x="56" y="0"/>
                    <a:pt x="0" y="49"/>
                    <a:pt x="24" y="114"/>
                  </a:cubicBezTo>
                  <a:cubicBezTo>
                    <a:pt x="292" y="814"/>
                    <a:pt x="883" y="1287"/>
                    <a:pt x="1402" y="1794"/>
                  </a:cubicBezTo>
                  <a:cubicBezTo>
                    <a:pt x="2161" y="2543"/>
                    <a:pt x="2990" y="3197"/>
                    <a:pt x="3844" y="3834"/>
                  </a:cubicBezTo>
                  <a:cubicBezTo>
                    <a:pt x="5155" y="4805"/>
                    <a:pt x="6680" y="5697"/>
                    <a:pt x="8335" y="5844"/>
                  </a:cubicBezTo>
                  <a:cubicBezTo>
                    <a:pt x="8337" y="5844"/>
                    <a:pt x="8340" y="5844"/>
                    <a:pt x="8342" y="5844"/>
                  </a:cubicBezTo>
                  <a:cubicBezTo>
                    <a:pt x="8444" y="5844"/>
                    <a:pt x="8462" y="5685"/>
                    <a:pt x="8355" y="5677"/>
                  </a:cubicBezTo>
                  <a:cubicBezTo>
                    <a:pt x="6730" y="5534"/>
                    <a:pt x="5235" y="4655"/>
                    <a:pt x="3949" y="3700"/>
                  </a:cubicBezTo>
                  <a:cubicBezTo>
                    <a:pt x="3149" y="3105"/>
                    <a:pt x="2353" y="2506"/>
                    <a:pt x="1641" y="1802"/>
                  </a:cubicBezTo>
                  <a:cubicBezTo>
                    <a:pt x="1105" y="1274"/>
                    <a:pt x="460" y="776"/>
                    <a:pt x="179" y="51"/>
                  </a:cubicBezTo>
                  <a:cubicBezTo>
                    <a:pt x="166" y="15"/>
                    <a:pt x="138" y="0"/>
                    <a:pt x="1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40"/>
            <p:cNvSpPr/>
            <p:nvPr/>
          </p:nvSpPr>
          <p:spPr>
            <a:xfrm rot="-2133675">
              <a:off x="1604119" y="1274020"/>
              <a:ext cx="213000" cy="153451"/>
            </a:xfrm>
            <a:custGeom>
              <a:avLst/>
              <a:gdLst/>
              <a:ahLst/>
              <a:cxnLst/>
              <a:rect l="l" t="t" r="r" b="b"/>
              <a:pathLst>
                <a:path w="3466" h="2497" extrusionOk="0">
                  <a:moveTo>
                    <a:pt x="183" y="1"/>
                  </a:moveTo>
                  <a:cubicBezTo>
                    <a:pt x="91" y="1"/>
                    <a:pt x="0" y="66"/>
                    <a:pt x="24" y="184"/>
                  </a:cubicBezTo>
                  <a:cubicBezTo>
                    <a:pt x="229" y="1244"/>
                    <a:pt x="1667" y="2497"/>
                    <a:pt x="2856" y="2497"/>
                  </a:cubicBezTo>
                  <a:cubicBezTo>
                    <a:pt x="3001" y="2497"/>
                    <a:pt x="3143" y="2478"/>
                    <a:pt x="3278" y="2438"/>
                  </a:cubicBezTo>
                  <a:cubicBezTo>
                    <a:pt x="3466" y="2380"/>
                    <a:pt x="3373" y="2116"/>
                    <a:pt x="3199" y="2116"/>
                  </a:cubicBezTo>
                  <a:cubicBezTo>
                    <a:pt x="3183" y="2116"/>
                    <a:pt x="3166" y="2119"/>
                    <a:pt x="3148" y="2124"/>
                  </a:cubicBezTo>
                  <a:cubicBezTo>
                    <a:pt x="3049" y="2153"/>
                    <a:pt x="2944" y="2167"/>
                    <a:pt x="2836" y="2167"/>
                  </a:cubicBezTo>
                  <a:cubicBezTo>
                    <a:pt x="1841" y="2167"/>
                    <a:pt x="521" y="1003"/>
                    <a:pt x="354" y="138"/>
                  </a:cubicBezTo>
                  <a:cubicBezTo>
                    <a:pt x="336" y="44"/>
                    <a:pt x="259" y="1"/>
                    <a:pt x="1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40"/>
            <p:cNvSpPr/>
            <p:nvPr/>
          </p:nvSpPr>
          <p:spPr>
            <a:xfrm rot="-2133675">
              <a:off x="1580585" y="1311214"/>
              <a:ext cx="253682" cy="183194"/>
            </a:xfrm>
            <a:custGeom>
              <a:avLst/>
              <a:gdLst/>
              <a:ahLst/>
              <a:cxnLst/>
              <a:rect l="l" t="t" r="r" b="b"/>
              <a:pathLst>
                <a:path w="4128" h="2981" extrusionOk="0">
                  <a:moveTo>
                    <a:pt x="95" y="0"/>
                  </a:moveTo>
                  <a:cubicBezTo>
                    <a:pt x="48" y="0"/>
                    <a:pt x="1" y="34"/>
                    <a:pt x="10" y="94"/>
                  </a:cubicBezTo>
                  <a:cubicBezTo>
                    <a:pt x="242" y="1772"/>
                    <a:pt x="2402" y="2980"/>
                    <a:pt x="3978" y="2980"/>
                  </a:cubicBezTo>
                  <a:cubicBezTo>
                    <a:pt x="3992" y="2980"/>
                    <a:pt x="4005" y="2980"/>
                    <a:pt x="4018" y="2980"/>
                  </a:cubicBezTo>
                  <a:cubicBezTo>
                    <a:pt x="4127" y="2980"/>
                    <a:pt x="4102" y="2812"/>
                    <a:pt x="3997" y="2812"/>
                  </a:cubicBezTo>
                  <a:cubicBezTo>
                    <a:pt x="3984" y="2812"/>
                    <a:pt x="3971" y="2813"/>
                    <a:pt x="3958" y="2813"/>
                  </a:cubicBezTo>
                  <a:cubicBezTo>
                    <a:pt x="2469" y="2813"/>
                    <a:pt x="397" y="1646"/>
                    <a:pt x="177" y="69"/>
                  </a:cubicBezTo>
                  <a:cubicBezTo>
                    <a:pt x="170" y="22"/>
                    <a:pt x="132" y="0"/>
                    <a:pt x="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40"/>
            <p:cNvSpPr/>
            <p:nvPr/>
          </p:nvSpPr>
          <p:spPr>
            <a:xfrm rot="-2133675">
              <a:off x="1075345" y="2440380"/>
              <a:ext cx="308131" cy="212569"/>
            </a:xfrm>
            <a:custGeom>
              <a:avLst/>
              <a:gdLst/>
              <a:ahLst/>
              <a:cxnLst/>
              <a:rect l="l" t="t" r="r" b="b"/>
              <a:pathLst>
                <a:path w="5014" h="3459" extrusionOk="0">
                  <a:moveTo>
                    <a:pt x="256" y="0"/>
                  </a:moveTo>
                  <a:cubicBezTo>
                    <a:pt x="112" y="0"/>
                    <a:pt x="0" y="196"/>
                    <a:pt x="148" y="295"/>
                  </a:cubicBezTo>
                  <a:cubicBezTo>
                    <a:pt x="1685" y="1330"/>
                    <a:pt x="3097" y="2540"/>
                    <a:pt x="4726" y="3437"/>
                  </a:cubicBezTo>
                  <a:cubicBezTo>
                    <a:pt x="4753" y="3452"/>
                    <a:pt x="4778" y="3458"/>
                    <a:pt x="4801" y="3458"/>
                  </a:cubicBezTo>
                  <a:cubicBezTo>
                    <a:pt x="4944" y="3458"/>
                    <a:pt x="5014" y="3217"/>
                    <a:pt x="4852" y="3127"/>
                  </a:cubicBezTo>
                  <a:cubicBezTo>
                    <a:pt x="3252" y="2247"/>
                    <a:pt x="1865" y="1045"/>
                    <a:pt x="353" y="31"/>
                  </a:cubicBezTo>
                  <a:cubicBezTo>
                    <a:pt x="321" y="10"/>
                    <a:pt x="288" y="0"/>
                    <a:pt x="2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40"/>
            <p:cNvSpPr/>
            <p:nvPr/>
          </p:nvSpPr>
          <p:spPr>
            <a:xfrm rot="-2133675">
              <a:off x="1083130" y="2486851"/>
              <a:ext cx="265973" cy="191061"/>
            </a:xfrm>
            <a:custGeom>
              <a:avLst/>
              <a:gdLst/>
              <a:ahLst/>
              <a:cxnLst/>
              <a:rect l="l" t="t" r="r" b="b"/>
              <a:pathLst>
                <a:path w="4328" h="3109" extrusionOk="0">
                  <a:moveTo>
                    <a:pt x="121" y="0"/>
                  </a:moveTo>
                  <a:cubicBezTo>
                    <a:pt x="54" y="0"/>
                    <a:pt x="0" y="97"/>
                    <a:pt x="68" y="154"/>
                  </a:cubicBezTo>
                  <a:cubicBezTo>
                    <a:pt x="1366" y="1218"/>
                    <a:pt x="2815" y="2077"/>
                    <a:pt x="4156" y="3091"/>
                  </a:cubicBezTo>
                  <a:cubicBezTo>
                    <a:pt x="4172" y="3103"/>
                    <a:pt x="4188" y="3109"/>
                    <a:pt x="4204" y="3109"/>
                  </a:cubicBezTo>
                  <a:cubicBezTo>
                    <a:pt x="4272" y="3109"/>
                    <a:pt x="4327" y="3011"/>
                    <a:pt x="4256" y="2957"/>
                  </a:cubicBezTo>
                  <a:cubicBezTo>
                    <a:pt x="2920" y="1943"/>
                    <a:pt x="1471" y="1084"/>
                    <a:pt x="172" y="20"/>
                  </a:cubicBezTo>
                  <a:cubicBezTo>
                    <a:pt x="156" y="6"/>
                    <a:pt x="138" y="0"/>
                    <a:pt x="1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40"/>
            <p:cNvSpPr/>
            <p:nvPr/>
          </p:nvSpPr>
          <p:spPr>
            <a:xfrm rot="-2133675">
              <a:off x="2004556" y="2427167"/>
              <a:ext cx="318885" cy="232911"/>
            </a:xfrm>
            <a:custGeom>
              <a:avLst/>
              <a:gdLst/>
              <a:ahLst/>
              <a:cxnLst/>
              <a:rect l="l" t="t" r="r" b="b"/>
              <a:pathLst>
                <a:path w="5189" h="3790" extrusionOk="0">
                  <a:moveTo>
                    <a:pt x="250" y="0"/>
                  </a:moveTo>
                  <a:cubicBezTo>
                    <a:pt x="112" y="0"/>
                    <a:pt x="1" y="195"/>
                    <a:pt x="141" y="297"/>
                  </a:cubicBezTo>
                  <a:cubicBezTo>
                    <a:pt x="1724" y="1432"/>
                    <a:pt x="3303" y="2568"/>
                    <a:pt x="4845" y="3753"/>
                  </a:cubicBezTo>
                  <a:cubicBezTo>
                    <a:pt x="4878" y="3779"/>
                    <a:pt x="4912" y="3789"/>
                    <a:pt x="4944" y="3789"/>
                  </a:cubicBezTo>
                  <a:cubicBezTo>
                    <a:pt x="5081" y="3789"/>
                    <a:pt x="5189" y="3594"/>
                    <a:pt x="5050" y="3489"/>
                  </a:cubicBezTo>
                  <a:cubicBezTo>
                    <a:pt x="3509" y="2304"/>
                    <a:pt x="1929" y="1169"/>
                    <a:pt x="346" y="33"/>
                  </a:cubicBezTo>
                  <a:cubicBezTo>
                    <a:pt x="315" y="10"/>
                    <a:pt x="282" y="0"/>
                    <a:pt x="2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40"/>
            <p:cNvSpPr/>
            <p:nvPr/>
          </p:nvSpPr>
          <p:spPr>
            <a:xfrm rot="-2133675">
              <a:off x="2033373" y="2479399"/>
              <a:ext cx="283180" cy="209312"/>
            </a:xfrm>
            <a:custGeom>
              <a:avLst/>
              <a:gdLst/>
              <a:ahLst/>
              <a:cxnLst/>
              <a:rect l="l" t="t" r="r" b="b"/>
              <a:pathLst>
                <a:path w="4608" h="3406" extrusionOk="0">
                  <a:moveTo>
                    <a:pt x="123" y="1"/>
                  </a:moveTo>
                  <a:cubicBezTo>
                    <a:pt x="55" y="1"/>
                    <a:pt x="0" y="98"/>
                    <a:pt x="71" y="149"/>
                  </a:cubicBezTo>
                  <a:cubicBezTo>
                    <a:pt x="1508" y="1255"/>
                    <a:pt x="2999" y="2285"/>
                    <a:pt x="4436" y="3387"/>
                  </a:cubicBezTo>
                  <a:cubicBezTo>
                    <a:pt x="4452" y="3400"/>
                    <a:pt x="4469" y="3405"/>
                    <a:pt x="4485" y="3405"/>
                  </a:cubicBezTo>
                  <a:cubicBezTo>
                    <a:pt x="4552" y="3405"/>
                    <a:pt x="4607" y="3308"/>
                    <a:pt x="4536" y="3257"/>
                  </a:cubicBezTo>
                  <a:cubicBezTo>
                    <a:pt x="3100" y="2155"/>
                    <a:pt x="1613" y="1121"/>
                    <a:pt x="172" y="19"/>
                  </a:cubicBezTo>
                  <a:cubicBezTo>
                    <a:pt x="156" y="6"/>
                    <a:pt x="139" y="1"/>
                    <a:pt x="1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40"/>
            <p:cNvSpPr/>
            <p:nvPr/>
          </p:nvSpPr>
          <p:spPr>
            <a:xfrm rot="-2133675">
              <a:off x="1518778" y="2229057"/>
              <a:ext cx="351947" cy="239917"/>
            </a:xfrm>
            <a:custGeom>
              <a:avLst/>
              <a:gdLst/>
              <a:ahLst/>
              <a:cxnLst/>
              <a:rect l="l" t="t" r="r" b="b"/>
              <a:pathLst>
                <a:path w="5727" h="3904" extrusionOk="0">
                  <a:moveTo>
                    <a:pt x="116" y="1"/>
                  </a:moveTo>
                  <a:cubicBezTo>
                    <a:pt x="58" y="1"/>
                    <a:pt x="0" y="71"/>
                    <a:pt x="43" y="138"/>
                  </a:cubicBezTo>
                  <a:cubicBezTo>
                    <a:pt x="663" y="1130"/>
                    <a:pt x="1764" y="1721"/>
                    <a:pt x="2694" y="2379"/>
                  </a:cubicBezTo>
                  <a:cubicBezTo>
                    <a:pt x="3578" y="3003"/>
                    <a:pt x="4487" y="3790"/>
                    <a:pt x="5605" y="3903"/>
                  </a:cubicBezTo>
                  <a:cubicBezTo>
                    <a:pt x="5609" y="3904"/>
                    <a:pt x="5613" y="3904"/>
                    <a:pt x="5616" y="3904"/>
                  </a:cubicBezTo>
                  <a:cubicBezTo>
                    <a:pt x="5711" y="3904"/>
                    <a:pt x="5727" y="3748"/>
                    <a:pt x="5626" y="3740"/>
                  </a:cubicBezTo>
                  <a:cubicBezTo>
                    <a:pt x="4483" y="3623"/>
                    <a:pt x="3557" y="2781"/>
                    <a:pt x="2652" y="2148"/>
                  </a:cubicBezTo>
                  <a:cubicBezTo>
                    <a:pt x="1777" y="1532"/>
                    <a:pt x="755" y="967"/>
                    <a:pt x="177" y="37"/>
                  </a:cubicBezTo>
                  <a:cubicBezTo>
                    <a:pt x="160" y="11"/>
                    <a:pt x="138" y="1"/>
                    <a:pt x="1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40"/>
            <p:cNvSpPr/>
            <p:nvPr/>
          </p:nvSpPr>
          <p:spPr>
            <a:xfrm rot="-2133675">
              <a:off x="1494516" y="1803772"/>
              <a:ext cx="396870" cy="506934"/>
            </a:xfrm>
            <a:custGeom>
              <a:avLst/>
              <a:gdLst/>
              <a:ahLst/>
              <a:cxnLst/>
              <a:rect l="l" t="t" r="r" b="b"/>
              <a:pathLst>
                <a:path w="6458" h="8249" extrusionOk="0">
                  <a:moveTo>
                    <a:pt x="6338" y="1"/>
                  </a:moveTo>
                  <a:cubicBezTo>
                    <a:pt x="6316" y="1"/>
                    <a:pt x="6295" y="10"/>
                    <a:pt x="6278" y="32"/>
                  </a:cubicBezTo>
                  <a:lnTo>
                    <a:pt x="50" y="8112"/>
                  </a:lnTo>
                  <a:cubicBezTo>
                    <a:pt x="0" y="8177"/>
                    <a:pt x="60" y="8248"/>
                    <a:pt x="120" y="8248"/>
                  </a:cubicBezTo>
                  <a:cubicBezTo>
                    <a:pt x="141" y="8248"/>
                    <a:pt x="163" y="8239"/>
                    <a:pt x="180" y="8217"/>
                  </a:cubicBezTo>
                  <a:lnTo>
                    <a:pt x="6408" y="137"/>
                  </a:lnTo>
                  <a:cubicBezTo>
                    <a:pt x="6457" y="72"/>
                    <a:pt x="6398" y="1"/>
                    <a:pt x="63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40"/>
            <p:cNvSpPr/>
            <p:nvPr/>
          </p:nvSpPr>
          <p:spPr>
            <a:xfrm rot="-2133675">
              <a:off x="1656739" y="1748861"/>
              <a:ext cx="35828" cy="27839"/>
            </a:xfrm>
            <a:custGeom>
              <a:avLst/>
              <a:gdLst/>
              <a:ahLst/>
              <a:cxnLst/>
              <a:rect l="l" t="t" r="r" b="b"/>
              <a:pathLst>
                <a:path w="583" h="453" extrusionOk="0">
                  <a:moveTo>
                    <a:pt x="289" y="0"/>
                  </a:moveTo>
                  <a:cubicBezTo>
                    <a:pt x="0" y="0"/>
                    <a:pt x="0" y="453"/>
                    <a:pt x="289" y="453"/>
                  </a:cubicBezTo>
                  <a:cubicBezTo>
                    <a:pt x="583" y="453"/>
                    <a:pt x="583" y="0"/>
                    <a:pt x="2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40"/>
            <p:cNvSpPr/>
            <p:nvPr/>
          </p:nvSpPr>
          <p:spPr>
            <a:xfrm rot="-2133675">
              <a:off x="1710297" y="1750760"/>
              <a:ext cx="35828" cy="27839"/>
            </a:xfrm>
            <a:custGeom>
              <a:avLst/>
              <a:gdLst/>
              <a:ahLst/>
              <a:cxnLst/>
              <a:rect l="l" t="t" r="r" b="b"/>
              <a:pathLst>
                <a:path w="583" h="453" extrusionOk="0">
                  <a:moveTo>
                    <a:pt x="289" y="0"/>
                  </a:moveTo>
                  <a:cubicBezTo>
                    <a:pt x="0" y="0"/>
                    <a:pt x="0" y="453"/>
                    <a:pt x="289" y="453"/>
                  </a:cubicBezTo>
                  <a:cubicBezTo>
                    <a:pt x="578" y="453"/>
                    <a:pt x="583" y="0"/>
                    <a:pt x="2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40"/>
            <p:cNvSpPr/>
            <p:nvPr/>
          </p:nvSpPr>
          <p:spPr>
            <a:xfrm rot="-2133675">
              <a:off x="1635820" y="2328666"/>
              <a:ext cx="35582" cy="27900"/>
            </a:xfrm>
            <a:custGeom>
              <a:avLst/>
              <a:gdLst/>
              <a:ahLst/>
              <a:cxnLst/>
              <a:rect l="l" t="t" r="r" b="b"/>
              <a:pathLst>
                <a:path w="579" h="454" extrusionOk="0">
                  <a:moveTo>
                    <a:pt x="290" y="1"/>
                  </a:moveTo>
                  <a:cubicBezTo>
                    <a:pt x="1" y="1"/>
                    <a:pt x="1" y="453"/>
                    <a:pt x="290" y="453"/>
                  </a:cubicBezTo>
                  <a:cubicBezTo>
                    <a:pt x="579" y="453"/>
                    <a:pt x="579" y="1"/>
                    <a:pt x="2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40"/>
            <p:cNvSpPr/>
            <p:nvPr/>
          </p:nvSpPr>
          <p:spPr>
            <a:xfrm rot="-2133675">
              <a:off x="1695459" y="2327659"/>
              <a:ext cx="35889" cy="27593"/>
            </a:xfrm>
            <a:custGeom>
              <a:avLst/>
              <a:gdLst/>
              <a:ahLst/>
              <a:cxnLst/>
              <a:rect l="l" t="t" r="r" b="b"/>
              <a:pathLst>
                <a:path w="584" h="449" extrusionOk="0">
                  <a:moveTo>
                    <a:pt x="290" y="1"/>
                  </a:moveTo>
                  <a:cubicBezTo>
                    <a:pt x="1" y="1"/>
                    <a:pt x="1" y="449"/>
                    <a:pt x="290" y="449"/>
                  </a:cubicBezTo>
                  <a:cubicBezTo>
                    <a:pt x="579" y="449"/>
                    <a:pt x="583" y="1"/>
                    <a:pt x="2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40"/>
            <p:cNvSpPr/>
            <p:nvPr/>
          </p:nvSpPr>
          <p:spPr>
            <a:xfrm rot="-2133675">
              <a:off x="1503960" y="1536079"/>
              <a:ext cx="61208" cy="45968"/>
            </a:xfrm>
            <a:custGeom>
              <a:avLst/>
              <a:gdLst/>
              <a:ahLst/>
              <a:cxnLst/>
              <a:rect l="l" t="t" r="r" b="b"/>
              <a:pathLst>
                <a:path w="996" h="748" extrusionOk="0">
                  <a:moveTo>
                    <a:pt x="138" y="0"/>
                  </a:moveTo>
                  <a:cubicBezTo>
                    <a:pt x="61" y="0"/>
                    <a:pt x="1" y="108"/>
                    <a:pt x="79" y="166"/>
                  </a:cubicBezTo>
                  <a:cubicBezTo>
                    <a:pt x="322" y="354"/>
                    <a:pt x="565" y="543"/>
                    <a:pt x="808" y="727"/>
                  </a:cubicBezTo>
                  <a:cubicBezTo>
                    <a:pt x="825" y="742"/>
                    <a:pt x="844" y="748"/>
                    <a:pt x="861" y="748"/>
                  </a:cubicBezTo>
                  <a:cubicBezTo>
                    <a:pt x="936" y="748"/>
                    <a:pt x="995" y="638"/>
                    <a:pt x="921" y="581"/>
                  </a:cubicBezTo>
                  <a:lnTo>
                    <a:pt x="192" y="19"/>
                  </a:lnTo>
                  <a:cubicBezTo>
                    <a:pt x="174" y="6"/>
                    <a:pt x="155" y="0"/>
                    <a:pt x="1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40"/>
            <p:cNvSpPr/>
            <p:nvPr/>
          </p:nvSpPr>
          <p:spPr>
            <a:xfrm rot="-2133675">
              <a:off x="1502575" y="1518316"/>
              <a:ext cx="49102" cy="39023"/>
            </a:xfrm>
            <a:custGeom>
              <a:avLst/>
              <a:gdLst/>
              <a:ahLst/>
              <a:cxnLst/>
              <a:rect l="l" t="t" r="r" b="b"/>
              <a:pathLst>
                <a:path w="799" h="635" extrusionOk="0">
                  <a:moveTo>
                    <a:pt x="128" y="1"/>
                  </a:moveTo>
                  <a:cubicBezTo>
                    <a:pt x="58" y="1"/>
                    <a:pt x="1" y="109"/>
                    <a:pt x="71" y="172"/>
                  </a:cubicBezTo>
                  <a:cubicBezTo>
                    <a:pt x="238" y="331"/>
                    <a:pt x="422" y="473"/>
                    <a:pt x="607" y="616"/>
                  </a:cubicBezTo>
                  <a:cubicBezTo>
                    <a:pt x="624" y="629"/>
                    <a:pt x="642" y="635"/>
                    <a:pt x="659" y="635"/>
                  </a:cubicBezTo>
                  <a:cubicBezTo>
                    <a:pt x="735" y="635"/>
                    <a:pt x="798" y="527"/>
                    <a:pt x="720" y="469"/>
                  </a:cubicBezTo>
                  <a:cubicBezTo>
                    <a:pt x="536" y="327"/>
                    <a:pt x="355" y="180"/>
                    <a:pt x="184" y="25"/>
                  </a:cubicBezTo>
                  <a:cubicBezTo>
                    <a:pt x="166" y="8"/>
                    <a:pt x="146" y="1"/>
                    <a:pt x="1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40"/>
            <p:cNvSpPr/>
            <p:nvPr/>
          </p:nvSpPr>
          <p:spPr>
            <a:xfrm rot="-2133675">
              <a:off x="1498880" y="1562495"/>
              <a:ext cx="57582" cy="45599"/>
            </a:xfrm>
            <a:custGeom>
              <a:avLst/>
              <a:gdLst/>
              <a:ahLst/>
              <a:cxnLst/>
              <a:rect l="l" t="t" r="r" b="b"/>
              <a:pathLst>
                <a:path w="937" h="742" extrusionOk="0">
                  <a:moveTo>
                    <a:pt x="129" y="0"/>
                  </a:moveTo>
                  <a:cubicBezTo>
                    <a:pt x="58" y="0"/>
                    <a:pt x="0" y="106"/>
                    <a:pt x="71" y="170"/>
                  </a:cubicBezTo>
                  <a:cubicBezTo>
                    <a:pt x="288" y="367"/>
                    <a:pt x="515" y="543"/>
                    <a:pt x="745" y="723"/>
                  </a:cubicBezTo>
                  <a:cubicBezTo>
                    <a:pt x="763" y="736"/>
                    <a:pt x="781" y="742"/>
                    <a:pt x="799" y="742"/>
                  </a:cubicBezTo>
                  <a:cubicBezTo>
                    <a:pt x="876" y="742"/>
                    <a:pt x="936" y="633"/>
                    <a:pt x="858" y="572"/>
                  </a:cubicBezTo>
                  <a:cubicBezTo>
                    <a:pt x="628" y="396"/>
                    <a:pt x="401" y="216"/>
                    <a:pt x="184" y="23"/>
                  </a:cubicBezTo>
                  <a:cubicBezTo>
                    <a:pt x="166" y="7"/>
                    <a:pt x="147" y="0"/>
                    <a:pt x="1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40"/>
            <p:cNvSpPr/>
            <p:nvPr/>
          </p:nvSpPr>
          <p:spPr>
            <a:xfrm rot="-2133675">
              <a:off x="1487387" y="2153865"/>
              <a:ext cx="57582" cy="43325"/>
            </a:xfrm>
            <a:custGeom>
              <a:avLst/>
              <a:gdLst/>
              <a:ahLst/>
              <a:cxnLst/>
              <a:rect l="l" t="t" r="r" b="b"/>
              <a:pathLst>
                <a:path w="937" h="705" extrusionOk="0">
                  <a:moveTo>
                    <a:pt x="137" y="1"/>
                  </a:moveTo>
                  <a:cubicBezTo>
                    <a:pt x="60" y="1"/>
                    <a:pt x="0" y="109"/>
                    <a:pt x="79" y="166"/>
                  </a:cubicBezTo>
                  <a:cubicBezTo>
                    <a:pt x="301" y="338"/>
                    <a:pt x="523" y="514"/>
                    <a:pt x="745" y="686"/>
                  </a:cubicBezTo>
                  <a:cubicBezTo>
                    <a:pt x="763" y="699"/>
                    <a:pt x="781" y="705"/>
                    <a:pt x="799" y="705"/>
                  </a:cubicBezTo>
                  <a:cubicBezTo>
                    <a:pt x="876" y="705"/>
                    <a:pt x="937" y="596"/>
                    <a:pt x="862" y="535"/>
                  </a:cubicBezTo>
                  <a:cubicBezTo>
                    <a:pt x="636" y="363"/>
                    <a:pt x="414" y="192"/>
                    <a:pt x="192" y="20"/>
                  </a:cubicBezTo>
                  <a:cubicBezTo>
                    <a:pt x="174" y="7"/>
                    <a:pt x="155" y="1"/>
                    <a:pt x="1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40"/>
            <p:cNvSpPr/>
            <p:nvPr/>
          </p:nvSpPr>
          <p:spPr>
            <a:xfrm rot="-2133675">
              <a:off x="1490133" y="2186442"/>
              <a:ext cx="41297" cy="33554"/>
            </a:xfrm>
            <a:custGeom>
              <a:avLst/>
              <a:gdLst/>
              <a:ahLst/>
              <a:cxnLst/>
              <a:rect l="l" t="t" r="r" b="b"/>
              <a:pathLst>
                <a:path w="672" h="546" extrusionOk="0">
                  <a:moveTo>
                    <a:pt x="124" y="0"/>
                  </a:moveTo>
                  <a:cubicBezTo>
                    <a:pt x="56" y="0"/>
                    <a:pt x="0" y="108"/>
                    <a:pt x="66" y="174"/>
                  </a:cubicBezTo>
                  <a:cubicBezTo>
                    <a:pt x="192" y="303"/>
                    <a:pt x="338" y="417"/>
                    <a:pt x="481" y="525"/>
                  </a:cubicBezTo>
                  <a:cubicBezTo>
                    <a:pt x="499" y="540"/>
                    <a:pt x="518" y="546"/>
                    <a:pt x="536" y="546"/>
                  </a:cubicBezTo>
                  <a:cubicBezTo>
                    <a:pt x="613" y="546"/>
                    <a:pt x="672" y="436"/>
                    <a:pt x="594" y="379"/>
                  </a:cubicBezTo>
                  <a:cubicBezTo>
                    <a:pt x="451" y="266"/>
                    <a:pt x="309" y="157"/>
                    <a:pt x="179" y="27"/>
                  </a:cubicBezTo>
                  <a:cubicBezTo>
                    <a:pt x="161" y="8"/>
                    <a:pt x="142" y="0"/>
                    <a:pt x="1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40"/>
            <p:cNvSpPr/>
            <p:nvPr/>
          </p:nvSpPr>
          <p:spPr>
            <a:xfrm rot="-2133675">
              <a:off x="1488719" y="2211295"/>
              <a:ext cx="58566" cy="44308"/>
            </a:xfrm>
            <a:custGeom>
              <a:avLst/>
              <a:gdLst/>
              <a:ahLst/>
              <a:cxnLst/>
              <a:rect l="l" t="t" r="r" b="b"/>
              <a:pathLst>
                <a:path w="953" h="721" extrusionOk="0">
                  <a:moveTo>
                    <a:pt x="131" y="0"/>
                  </a:moveTo>
                  <a:cubicBezTo>
                    <a:pt x="58" y="0"/>
                    <a:pt x="0" y="106"/>
                    <a:pt x="70" y="170"/>
                  </a:cubicBezTo>
                  <a:cubicBezTo>
                    <a:pt x="288" y="362"/>
                    <a:pt x="531" y="526"/>
                    <a:pt x="761" y="702"/>
                  </a:cubicBezTo>
                  <a:cubicBezTo>
                    <a:pt x="779" y="715"/>
                    <a:pt x="798" y="721"/>
                    <a:pt x="816" y="721"/>
                  </a:cubicBezTo>
                  <a:cubicBezTo>
                    <a:pt x="893" y="721"/>
                    <a:pt x="953" y="613"/>
                    <a:pt x="874" y="555"/>
                  </a:cubicBezTo>
                  <a:cubicBezTo>
                    <a:pt x="644" y="379"/>
                    <a:pt x="401" y="216"/>
                    <a:pt x="188" y="23"/>
                  </a:cubicBezTo>
                  <a:cubicBezTo>
                    <a:pt x="169" y="7"/>
                    <a:pt x="149" y="0"/>
                    <a:pt x="1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40"/>
            <p:cNvSpPr/>
            <p:nvPr/>
          </p:nvSpPr>
          <p:spPr>
            <a:xfrm rot="-2133675">
              <a:off x="1063470" y="2611206"/>
              <a:ext cx="56906" cy="44001"/>
            </a:xfrm>
            <a:custGeom>
              <a:avLst/>
              <a:gdLst/>
              <a:ahLst/>
              <a:cxnLst/>
              <a:rect l="l" t="t" r="r" b="b"/>
              <a:pathLst>
                <a:path w="926" h="716" extrusionOk="0">
                  <a:moveTo>
                    <a:pt x="140" y="0"/>
                  </a:moveTo>
                  <a:cubicBezTo>
                    <a:pt x="67" y="0"/>
                    <a:pt x="1" y="77"/>
                    <a:pt x="60" y="143"/>
                  </a:cubicBezTo>
                  <a:cubicBezTo>
                    <a:pt x="265" y="353"/>
                    <a:pt x="500" y="520"/>
                    <a:pt x="734" y="696"/>
                  </a:cubicBezTo>
                  <a:cubicBezTo>
                    <a:pt x="752" y="709"/>
                    <a:pt x="770" y="715"/>
                    <a:pt x="787" y="715"/>
                  </a:cubicBezTo>
                  <a:cubicBezTo>
                    <a:pt x="863" y="715"/>
                    <a:pt x="926" y="607"/>
                    <a:pt x="848" y="549"/>
                  </a:cubicBezTo>
                  <a:cubicBezTo>
                    <a:pt x="630" y="382"/>
                    <a:pt x="404" y="231"/>
                    <a:pt x="211" y="30"/>
                  </a:cubicBezTo>
                  <a:cubicBezTo>
                    <a:pt x="190" y="9"/>
                    <a:pt x="165" y="0"/>
                    <a:pt x="1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40"/>
            <p:cNvSpPr/>
            <p:nvPr/>
          </p:nvSpPr>
          <p:spPr>
            <a:xfrm rot="-2133675">
              <a:off x="1061597" y="2642729"/>
              <a:ext cx="49593" cy="33431"/>
            </a:xfrm>
            <a:custGeom>
              <a:avLst/>
              <a:gdLst/>
              <a:ahLst/>
              <a:cxnLst/>
              <a:rect l="l" t="t" r="r" b="b"/>
              <a:pathLst>
                <a:path w="807" h="544" extrusionOk="0">
                  <a:moveTo>
                    <a:pt x="128" y="0"/>
                  </a:moveTo>
                  <a:cubicBezTo>
                    <a:pt x="43" y="0"/>
                    <a:pt x="1" y="137"/>
                    <a:pt x="96" y="181"/>
                  </a:cubicBezTo>
                  <a:cubicBezTo>
                    <a:pt x="284" y="269"/>
                    <a:pt x="448" y="395"/>
                    <a:pt x="615" y="525"/>
                  </a:cubicBezTo>
                  <a:cubicBezTo>
                    <a:pt x="633" y="538"/>
                    <a:pt x="652" y="544"/>
                    <a:pt x="670" y="544"/>
                  </a:cubicBezTo>
                  <a:cubicBezTo>
                    <a:pt x="747" y="544"/>
                    <a:pt x="807" y="436"/>
                    <a:pt x="728" y="378"/>
                  </a:cubicBezTo>
                  <a:cubicBezTo>
                    <a:pt x="548" y="240"/>
                    <a:pt x="372" y="101"/>
                    <a:pt x="167" y="9"/>
                  </a:cubicBezTo>
                  <a:cubicBezTo>
                    <a:pt x="153" y="3"/>
                    <a:pt x="140" y="0"/>
                    <a:pt x="1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40"/>
            <p:cNvSpPr/>
            <p:nvPr/>
          </p:nvSpPr>
          <p:spPr>
            <a:xfrm rot="-2133675">
              <a:off x="1061910" y="2661110"/>
              <a:ext cx="64035" cy="47012"/>
            </a:xfrm>
            <a:custGeom>
              <a:avLst/>
              <a:gdLst/>
              <a:ahLst/>
              <a:cxnLst/>
              <a:rect l="l" t="t" r="r" b="b"/>
              <a:pathLst>
                <a:path w="1042" h="765" extrusionOk="0">
                  <a:moveTo>
                    <a:pt x="127" y="1"/>
                  </a:moveTo>
                  <a:cubicBezTo>
                    <a:pt x="58" y="1"/>
                    <a:pt x="1" y="110"/>
                    <a:pt x="67" y="176"/>
                  </a:cubicBezTo>
                  <a:cubicBezTo>
                    <a:pt x="302" y="402"/>
                    <a:pt x="586" y="553"/>
                    <a:pt x="850" y="746"/>
                  </a:cubicBezTo>
                  <a:cubicBezTo>
                    <a:pt x="868" y="759"/>
                    <a:pt x="887" y="765"/>
                    <a:pt x="905" y="765"/>
                  </a:cubicBezTo>
                  <a:cubicBezTo>
                    <a:pt x="982" y="765"/>
                    <a:pt x="1042" y="657"/>
                    <a:pt x="963" y="599"/>
                  </a:cubicBezTo>
                  <a:cubicBezTo>
                    <a:pt x="704" y="402"/>
                    <a:pt x="415" y="256"/>
                    <a:pt x="180" y="25"/>
                  </a:cubicBezTo>
                  <a:cubicBezTo>
                    <a:pt x="163" y="8"/>
                    <a:pt x="144" y="1"/>
                    <a:pt x="1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40"/>
            <p:cNvSpPr/>
            <p:nvPr/>
          </p:nvSpPr>
          <p:spPr>
            <a:xfrm rot="-2133675">
              <a:off x="2007319" y="2624174"/>
              <a:ext cx="60717" cy="46705"/>
            </a:xfrm>
            <a:custGeom>
              <a:avLst/>
              <a:gdLst/>
              <a:ahLst/>
              <a:cxnLst/>
              <a:rect l="l" t="t" r="r" b="b"/>
              <a:pathLst>
                <a:path w="988" h="760" extrusionOk="0">
                  <a:moveTo>
                    <a:pt x="143" y="1"/>
                  </a:moveTo>
                  <a:cubicBezTo>
                    <a:pt x="69" y="1"/>
                    <a:pt x="1" y="78"/>
                    <a:pt x="63" y="144"/>
                  </a:cubicBezTo>
                  <a:cubicBezTo>
                    <a:pt x="290" y="370"/>
                    <a:pt x="545" y="550"/>
                    <a:pt x="796" y="739"/>
                  </a:cubicBezTo>
                  <a:cubicBezTo>
                    <a:pt x="815" y="753"/>
                    <a:pt x="835" y="759"/>
                    <a:pt x="853" y="759"/>
                  </a:cubicBezTo>
                  <a:cubicBezTo>
                    <a:pt x="929" y="759"/>
                    <a:pt x="987" y="653"/>
                    <a:pt x="910" y="592"/>
                  </a:cubicBezTo>
                  <a:cubicBezTo>
                    <a:pt x="671" y="412"/>
                    <a:pt x="424" y="244"/>
                    <a:pt x="214" y="31"/>
                  </a:cubicBezTo>
                  <a:cubicBezTo>
                    <a:pt x="193" y="9"/>
                    <a:pt x="168" y="1"/>
                    <a:pt x="1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40"/>
            <p:cNvSpPr/>
            <p:nvPr/>
          </p:nvSpPr>
          <p:spPr>
            <a:xfrm rot="-2133675">
              <a:off x="2005143" y="2659541"/>
              <a:ext cx="47750" cy="38286"/>
            </a:xfrm>
            <a:custGeom>
              <a:avLst/>
              <a:gdLst/>
              <a:ahLst/>
              <a:cxnLst/>
              <a:rect l="l" t="t" r="r" b="b"/>
              <a:pathLst>
                <a:path w="777" h="623" extrusionOk="0">
                  <a:moveTo>
                    <a:pt x="127" y="1"/>
                  </a:moveTo>
                  <a:cubicBezTo>
                    <a:pt x="57" y="1"/>
                    <a:pt x="0" y="109"/>
                    <a:pt x="70" y="172"/>
                  </a:cubicBezTo>
                  <a:cubicBezTo>
                    <a:pt x="229" y="327"/>
                    <a:pt x="405" y="465"/>
                    <a:pt x="585" y="603"/>
                  </a:cubicBezTo>
                  <a:cubicBezTo>
                    <a:pt x="602" y="617"/>
                    <a:pt x="621" y="622"/>
                    <a:pt x="638" y="622"/>
                  </a:cubicBezTo>
                  <a:cubicBezTo>
                    <a:pt x="714" y="622"/>
                    <a:pt x="777" y="515"/>
                    <a:pt x="698" y="457"/>
                  </a:cubicBezTo>
                  <a:cubicBezTo>
                    <a:pt x="522" y="319"/>
                    <a:pt x="347" y="180"/>
                    <a:pt x="183" y="25"/>
                  </a:cubicBezTo>
                  <a:cubicBezTo>
                    <a:pt x="165" y="8"/>
                    <a:pt x="146" y="1"/>
                    <a:pt x="1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40"/>
            <p:cNvSpPr/>
            <p:nvPr/>
          </p:nvSpPr>
          <p:spPr>
            <a:xfrm rot="-2133675">
              <a:off x="2002331" y="2679340"/>
              <a:ext cx="59180" cy="45906"/>
            </a:xfrm>
            <a:custGeom>
              <a:avLst/>
              <a:gdLst/>
              <a:ahLst/>
              <a:cxnLst/>
              <a:rect l="l" t="t" r="r" b="b"/>
              <a:pathLst>
                <a:path w="963" h="747" extrusionOk="0">
                  <a:moveTo>
                    <a:pt x="140" y="0"/>
                  </a:moveTo>
                  <a:cubicBezTo>
                    <a:pt x="68" y="0"/>
                    <a:pt x="1" y="79"/>
                    <a:pt x="63" y="141"/>
                  </a:cubicBezTo>
                  <a:cubicBezTo>
                    <a:pt x="277" y="367"/>
                    <a:pt x="528" y="539"/>
                    <a:pt x="771" y="728"/>
                  </a:cubicBezTo>
                  <a:cubicBezTo>
                    <a:pt x="789" y="741"/>
                    <a:pt x="808" y="747"/>
                    <a:pt x="825" y="747"/>
                  </a:cubicBezTo>
                  <a:cubicBezTo>
                    <a:pt x="902" y="747"/>
                    <a:pt x="963" y="638"/>
                    <a:pt x="884" y="577"/>
                  </a:cubicBezTo>
                  <a:cubicBezTo>
                    <a:pt x="654" y="401"/>
                    <a:pt x="411" y="242"/>
                    <a:pt x="210" y="32"/>
                  </a:cubicBezTo>
                  <a:cubicBezTo>
                    <a:pt x="189" y="10"/>
                    <a:pt x="164" y="0"/>
                    <a:pt x="1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1" name="Google Shape;1171;p40"/>
          <p:cNvGrpSpPr/>
          <p:nvPr/>
        </p:nvGrpSpPr>
        <p:grpSpPr>
          <a:xfrm>
            <a:off x="8074025" y="3096751"/>
            <a:ext cx="507720" cy="507904"/>
            <a:chOff x="8074025" y="3096751"/>
            <a:chExt cx="507720" cy="507904"/>
          </a:xfrm>
        </p:grpSpPr>
        <p:sp>
          <p:nvSpPr>
            <p:cNvPr id="1172" name="Google Shape;1172;p40"/>
            <p:cNvSpPr/>
            <p:nvPr/>
          </p:nvSpPr>
          <p:spPr>
            <a:xfrm>
              <a:off x="8076530" y="3098103"/>
              <a:ext cx="505215" cy="505201"/>
            </a:xfrm>
            <a:custGeom>
              <a:avLst/>
              <a:gdLst/>
              <a:ahLst/>
              <a:cxnLst/>
              <a:rect l="l" t="t" r="r" b="b"/>
              <a:pathLst>
                <a:path w="8781" h="8780" extrusionOk="0">
                  <a:moveTo>
                    <a:pt x="4391" y="0"/>
                  </a:moveTo>
                  <a:cubicBezTo>
                    <a:pt x="1968" y="0"/>
                    <a:pt x="1" y="1967"/>
                    <a:pt x="1" y="4390"/>
                  </a:cubicBezTo>
                  <a:cubicBezTo>
                    <a:pt x="1" y="6817"/>
                    <a:pt x="1968" y="8779"/>
                    <a:pt x="4391" y="8779"/>
                  </a:cubicBezTo>
                  <a:cubicBezTo>
                    <a:pt x="6813" y="8779"/>
                    <a:pt x="8780" y="6817"/>
                    <a:pt x="8780" y="4390"/>
                  </a:cubicBezTo>
                  <a:cubicBezTo>
                    <a:pt x="8780" y="1967"/>
                    <a:pt x="6813" y="0"/>
                    <a:pt x="4391" y="0"/>
                  </a:cubicBezTo>
                  <a:close/>
                </a:path>
              </a:pathLst>
            </a:custGeom>
            <a:solidFill>
              <a:schemeClr val="accent3"/>
            </a:solidFill>
            <a:ln w="9525" cap="flat" cmpd="sng">
              <a:solidFill>
                <a:srgbClr val="1B1B1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40"/>
            <p:cNvSpPr/>
            <p:nvPr/>
          </p:nvSpPr>
          <p:spPr>
            <a:xfrm>
              <a:off x="8323902" y="3345091"/>
              <a:ext cx="185781" cy="259563"/>
            </a:xfrm>
            <a:custGeom>
              <a:avLst/>
              <a:gdLst/>
              <a:ahLst/>
              <a:cxnLst/>
              <a:rect l="l" t="t" r="r" b="b"/>
              <a:pathLst>
                <a:path w="3229" h="4511" extrusionOk="0">
                  <a:moveTo>
                    <a:pt x="504" y="1"/>
                  </a:moveTo>
                  <a:cubicBezTo>
                    <a:pt x="438" y="1"/>
                    <a:pt x="379" y="20"/>
                    <a:pt x="320" y="61"/>
                  </a:cubicBezTo>
                  <a:cubicBezTo>
                    <a:pt x="435" y="401"/>
                    <a:pt x="430" y="684"/>
                    <a:pt x="314" y="993"/>
                  </a:cubicBezTo>
                  <a:cubicBezTo>
                    <a:pt x="178" y="1364"/>
                    <a:pt x="1" y="1605"/>
                    <a:pt x="16" y="2034"/>
                  </a:cubicBezTo>
                  <a:cubicBezTo>
                    <a:pt x="32" y="2541"/>
                    <a:pt x="351" y="2897"/>
                    <a:pt x="456" y="3352"/>
                  </a:cubicBezTo>
                  <a:cubicBezTo>
                    <a:pt x="532" y="3710"/>
                    <a:pt x="36" y="4510"/>
                    <a:pt x="376" y="4510"/>
                  </a:cubicBezTo>
                  <a:cubicBezTo>
                    <a:pt x="385" y="4510"/>
                    <a:pt x="394" y="4510"/>
                    <a:pt x="403" y="4509"/>
                  </a:cubicBezTo>
                  <a:cubicBezTo>
                    <a:pt x="2072" y="4331"/>
                    <a:pt x="2768" y="3614"/>
                    <a:pt x="3229" y="3138"/>
                  </a:cubicBezTo>
                  <a:cubicBezTo>
                    <a:pt x="3166" y="2939"/>
                    <a:pt x="3061" y="2588"/>
                    <a:pt x="2810" y="2400"/>
                  </a:cubicBezTo>
                  <a:cubicBezTo>
                    <a:pt x="2413" y="2091"/>
                    <a:pt x="1999" y="2233"/>
                    <a:pt x="1560" y="2112"/>
                  </a:cubicBezTo>
                  <a:cubicBezTo>
                    <a:pt x="566" y="1840"/>
                    <a:pt x="880" y="684"/>
                    <a:pt x="607" y="14"/>
                  </a:cubicBezTo>
                  <a:cubicBezTo>
                    <a:pt x="571" y="6"/>
                    <a:pt x="537" y="1"/>
                    <a:pt x="504" y="1"/>
                  </a:cubicBezTo>
                  <a:close/>
                </a:path>
              </a:pathLst>
            </a:custGeom>
            <a:solidFill>
              <a:schemeClr val="accent2"/>
            </a:solidFill>
            <a:ln w="9525" cap="flat" cmpd="sng">
              <a:solidFill>
                <a:srgbClr val="1B1B1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40"/>
            <p:cNvSpPr/>
            <p:nvPr/>
          </p:nvSpPr>
          <p:spPr>
            <a:xfrm>
              <a:off x="8392542" y="3190022"/>
              <a:ext cx="186701" cy="199894"/>
            </a:xfrm>
            <a:custGeom>
              <a:avLst/>
              <a:gdLst/>
              <a:ahLst/>
              <a:cxnLst/>
              <a:rect l="l" t="t" r="r" b="b"/>
              <a:pathLst>
                <a:path w="3245" h="3474" extrusionOk="0">
                  <a:moveTo>
                    <a:pt x="2204" y="1"/>
                  </a:moveTo>
                  <a:cubicBezTo>
                    <a:pt x="2093" y="1"/>
                    <a:pt x="1991" y="91"/>
                    <a:pt x="1847" y="167"/>
                  </a:cubicBezTo>
                  <a:cubicBezTo>
                    <a:pt x="1335" y="439"/>
                    <a:pt x="874" y="810"/>
                    <a:pt x="586" y="1328"/>
                  </a:cubicBezTo>
                  <a:cubicBezTo>
                    <a:pt x="471" y="1532"/>
                    <a:pt x="440" y="1788"/>
                    <a:pt x="356" y="2013"/>
                  </a:cubicBezTo>
                  <a:cubicBezTo>
                    <a:pt x="314" y="2149"/>
                    <a:pt x="304" y="2280"/>
                    <a:pt x="278" y="2411"/>
                  </a:cubicBezTo>
                  <a:cubicBezTo>
                    <a:pt x="273" y="2431"/>
                    <a:pt x="263" y="2474"/>
                    <a:pt x="262" y="2474"/>
                  </a:cubicBezTo>
                  <a:cubicBezTo>
                    <a:pt x="262" y="2474"/>
                    <a:pt x="262" y="2474"/>
                    <a:pt x="262" y="2474"/>
                  </a:cubicBezTo>
                  <a:cubicBezTo>
                    <a:pt x="0" y="2589"/>
                    <a:pt x="110" y="2955"/>
                    <a:pt x="241" y="3128"/>
                  </a:cubicBezTo>
                  <a:cubicBezTo>
                    <a:pt x="444" y="3387"/>
                    <a:pt x="796" y="3473"/>
                    <a:pt x="1113" y="3473"/>
                  </a:cubicBezTo>
                  <a:cubicBezTo>
                    <a:pt x="1122" y="3473"/>
                    <a:pt x="1132" y="3473"/>
                    <a:pt x="1141" y="3473"/>
                  </a:cubicBezTo>
                  <a:cubicBezTo>
                    <a:pt x="1816" y="3463"/>
                    <a:pt x="1643" y="2835"/>
                    <a:pt x="1905" y="2411"/>
                  </a:cubicBezTo>
                  <a:cubicBezTo>
                    <a:pt x="1999" y="2265"/>
                    <a:pt x="2109" y="2113"/>
                    <a:pt x="2287" y="2066"/>
                  </a:cubicBezTo>
                  <a:cubicBezTo>
                    <a:pt x="2305" y="2062"/>
                    <a:pt x="2323" y="2060"/>
                    <a:pt x="2339" y="2060"/>
                  </a:cubicBezTo>
                  <a:cubicBezTo>
                    <a:pt x="2426" y="2060"/>
                    <a:pt x="2490" y="2108"/>
                    <a:pt x="2569" y="2113"/>
                  </a:cubicBezTo>
                  <a:cubicBezTo>
                    <a:pt x="2571" y="2113"/>
                    <a:pt x="2573" y="2113"/>
                    <a:pt x="2575" y="2113"/>
                  </a:cubicBezTo>
                  <a:cubicBezTo>
                    <a:pt x="2757" y="2113"/>
                    <a:pt x="3031" y="1893"/>
                    <a:pt x="3176" y="1893"/>
                  </a:cubicBezTo>
                  <a:cubicBezTo>
                    <a:pt x="3194" y="1893"/>
                    <a:pt x="3210" y="1896"/>
                    <a:pt x="3223" y="1904"/>
                  </a:cubicBezTo>
                  <a:cubicBezTo>
                    <a:pt x="3244" y="1626"/>
                    <a:pt x="2658" y="303"/>
                    <a:pt x="2365" y="67"/>
                  </a:cubicBezTo>
                  <a:cubicBezTo>
                    <a:pt x="2306" y="20"/>
                    <a:pt x="2254" y="1"/>
                    <a:pt x="2204" y="1"/>
                  </a:cubicBezTo>
                  <a:close/>
                </a:path>
              </a:pathLst>
            </a:custGeom>
            <a:solidFill>
              <a:schemeClr val="accent2"/>
            </a:solidFill>
            <a:ln w="9525" cap="flat" cmpd="sng">
              <a:solidFill>
                <a:srgbClr val="1B1B1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40"/>
            <p:cNvSpPr/>
            <p:nvPr/>
          </p:nvSpPr>
          <p:spPr>
            <a:xfrm>
              <a:off x="8110445" y="3096751"/>
              <a:ext cx="336350" cy="204382"/>
            </a:xfrm>
            <a:custGeom>
              <a:avLst/>
              <a:gdLst/>
              <a:ahLst/>
              <a:cxnLst/>
              <a:rect l="l" t="t" r="r" b="b"/>
              <a:pathLst>
                <a:path w="5846" h="3552" extrusionOk="0">
                  <a:moveTo>
                    <a:pt x="3887" y="1"/>
                  </a:moveTo>
                  <a:cubicBezTo>
                    <a:pt x="2509" y="1"/>
                    <a:pt x="850" y="635"/>
                    <a:pt x="1" y="2321"/>
                  </a:cubicBezTo>
                  <a:cubicBezTo>
                    <a:pt x="85" y="2311"/>
                    <a:pt x="158" y="2258"/>
                    <a:pt x="236" y="2227"/>
                  </a:cubicBezTo>
                  <a:cubicBezTo>
                    <a:pt x="440" y="2154"/>
                    <a:pt x="676" y="2112"/>
                    <a:pt x="890" y="2101"/>
                  </a:cubicBezTo>
                  <a:cubicBezTo>
                    <a:pt x="921" y="2100"/>
                    <a:pt x="952" y="2099"/>
                    <a:pt x="982" y="2099"/>
                  </a:cubicBezTo>
                  <a:cubicBezTo>
                    <a:pt x="1572" y="2099"/>
                    <a:pt x="2094" y="2382"/>
                    <a:pt x="2612" y="2640"/>
                  </a:cubicBezTo>
                  <a:cubicBezTo>
                    <a:pt x="2852" y="2761"/>
                    <a:pt x="3093" y="2876"/>
                    <a:pt x="3318" y="3017"/>
                  </a:cubicBezTo>
                  <a:cubicBezTo>
                    <a:pt x="3496" y="3137"/>
                    <a:pt x="3611" y="3284"/>
                    <a:pt x="3768" y="3415"/>
                  </a:cubicBezTo>
                  <a:cubicBezTo>
                    <a:pt x="3878" y="3510"/>
                    <a:pt x="3992" y="3551"/>
                    <a:pt x="4105" y="3551"/>
                  </a:cubicBezTo>
                  <a:cubicBezTo>
                    <a:pt x="4367" y="3551"/>
                    <a:pt x="4617" y="3329"/>
                    <a:pt x="4767" y="3069"/>
                  </a:cubicBezTo>
                  <a:cubicBezTo>
                    <a:pt x="4945" y="2755"/>
                    <a:pt x="4856" y="2400"/>
                    <a:pt x="4862" y="2060"/>
                  </a:cubicBezTo>
                  <a:cubicBezTo>
                    <a:pt x="4867" y="1772"/>
                    <a:pt x="5066" y="1583"/>
                    <a:pt x="5306" y="1458"/>
                  </a:cubicBezTo>
                  <a:cubicBezTo>
                    <a:pt x="5469" y="1369"/>
                    <a:pt x="5678" y="1322"/>
                    <a:pt x="5762" y="1149"/>
                  </a:cubicBezTo>
                  <a:cubicBezTo>
                    <a:pt x="5845" y="977"/>
                    <a:pt x="5762" y="882"/>
                    <a:pt x="5683" y="741"/>
                  </a:cubicBezTo>
                  <a:cubicBezTo>
                    <a:pt x="5622" y="634"/>
                    <a:pt x="5590" y="422"/>
                    <a:pt x="5589" y="422"/>
                  </a:cubicBezTo>
                  <a:cubicBezTo>
                    <a:pt x="5589" y="422"/>
                    <a:pt x="5589" y="422"/>
                    <a:pt x="5589" y="422"/>
                  </a:cubicBezTo>
                  <a:lnTo>
                    <a:pt x="5589" y="411"/>
                  </a:lnTo>
                  <a:cubicBezTo>
                    <a:pt x="5176" y="154"/>
                    <a:pt x="4566" y="1"/>
                    <a:pt x="3887" y="1"/>
                  </a:cubicBezTo>
                  <a:close/>
                </a:path>
              </a:pathLst>
            </a:custGeom>
            <a:solidFill>
              <a:schemeClr val="accent2"/>
            </a:solidFill>
            <a:ln w="9525" cap="flat" cmpd="sng">
              <a:solidFill>
                <a:srgbClr val="1B1B1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40"/>
            <p:cNvSpPr/>
            <p:nvPr/>
          </p:nvSpPr>
          <p:spPr>
            <a:xfrm>
              <a:off x="8074025" y="3332663"/>
              <a:ext cx="161156" cy="243912"/>
            </a:xfrm>
            <a:custGeom>
              <a:avLst/>
              <a:gdLst/>
              <a:ahLst/>
              <a:cxnLst/>
              <a:rect l="l" t="t" r="r" b="b"/>
              <a:pathLst>
                <a:path w="2801" h="4239" extrusionOk="0">
                  <a:moveTo>
                    <a:pt x="1219" y="0"/>
                  </a:moveTo>
                  <a:cubicBezTo>
                    <a:pt x="1014" y="0"/>
                    <a:pt x="808" y="30"/>
                    <a:pt x="618" y="89"/>
                  </a:cubicBezTo>
                  <a:cubicBezTo>
                    <a:pt x="462" y="142"/>
                    <a:pt x="356" y="168"/>
                    <a:pt x="226" y="168"/>
                  </a:cubicBezTo>
                  <a:cubicBezTo>
                    <a:pt x="177" y="168"/>
                    <a:pt x="124" y="164"/>
                    <a:pt x="64" y="157"/>
                  </a:cubicBezTo>
                  <a:lnTo>
                    <a:pt x="64" y="157"/>
                  </a:lnTo>
                  <a:cubicBezTo>
                    <a:pt x="1" y="1010"/>
                    <a:pt x="383" y="3035"/>
                    <a:pt x="2470" y="4238"/>
                  </a:cubicBezTo>
                  <a:cubicBezTo>
                    <a:pt x="2633" y="4128"/>
                    <a:pt x="2727" y="3940"/>
                    <a:pt x="2695" y="3720"/>
                  </a:cubicBezTo>
                  <a:cubicBezTo>
                    <a:pt x="2669" y="3537"/>
                    <a:pt x="2617" y="3359"/>
                    <a:pt x="2570" y="3181"/>
                  </a:cubicBezTo>
                  <a:cubicBezTo>
                    <a:pt x="2486" y="2862"/>
                    <a:pt x="2502" y="2553"/>
                    <a:pt x="2533" y="2229"/>
                  </a:cubicBezTo>
                  <a:cubicBezTo>
                    <a:pt x="2575" y="1852"/>
                    <a:pt x="2779" y="1517"/>
                    <a:pt x="2790" y="1135"/>
                  </a:cubicBezTo>
                  <a:cubicBezTo>
                    <a:pt x="2800" y="597"/>
                    <a:pt x="2397" y="340"/>
                    <a:pt x="1947" y="141"/>
                  </a:cubicBezTo>
                  <a:cubicBezTo>
                    <a:pt x="1725" y="46"/>
                    <a:pt x="1472" y="0"/>
                    <a:pt x="1219" y="0"/>
                  </a:cubicBezTo>
                  <a:close/>
                </a:path>
              </a:pathLst>
            </a:custGeom>
            <a:solidFill>
              <a:schemeClr val="accent2"/>
            </a:solidFill>
            <a:ln w="9525" cap="flat" cmpd="sng">
              <a:solidFill>
                <a:srgbClr val="1B1B1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860" name="Google Shape;2462;p73">
            <a:extLst>
              <a:ext uri="{FF2B5EF4-FFF2-40B4-BE49-F238E27FC236}">
                <a16:creationId xmlns:a16="http://schemas.microsoft.com/office/drawing/2014/main" id="{9E0E7994-8D88-4770-9A33-214BECE425FA}"/>
              </a:ext>
            </a:extLst>
          </p:cNvPr>
          <p:cNvPicPr preferRelativeResize="0"/>
          <p:nvPr/>
        </p:nvPicPr>
        <p:blipFill rotWithShape="1">
          <a:blip r:embed="rId3">
            <a:alphaModFix/>
          </a:blip>
          <a:srcRect l="4194" t="11228" r="4213" b="8854"/>
          <a:stretch/>
        </p:blipFill>
        <p:spPr>
          <a:xfrm>
            <a:off x="1094540" y="3001432"/>
            <a:ext cx="1448304" cy="1263588"/>
          </a:xfrm>
          <a:prstGeom prst="rect">
            <a:avLst/>
          </a:prstGeom>
          <a:noFill/>
          <a:ln>
            <a:noFill/>
          </a:ln>
        </p:spPr>
      </p:pic>
      <p:sp>
        <p:nvSpPr>
          <p:cNvPr id="861" name="Google Shape;1085;p38">
            <a:extLst>
              <a:ext uri="{FF2B5EF4-FFF2-40B4-BE49-F238E27FC236}">
                <a16:creationId xmlns:a16="http://schemas.microsoft.com/office/drawing/2014/main" id="{47815B9A-5F6B-467C-8278-0544B924C89E}"/>
              </a:ext>
            </a:extLst>
          </p:cNvPr>
          <p:cNvSpPr txBox="1">
            <a:spLocks/>
          </p:cNvSpPr>
          <p:nvPr/>
        </p:nvSpPr>
        <p:spPr>
          <a:xfrm flipH="1">
            <a:off x="4645750" y="1479680"/>
            <a:ext cx="3310800" cy="901773"/>
          </a:xfrm>
          <a:prstGeom prst="rect">
            <a:avLst/>
          </a:prstGeom>
          <a:noFill/>
          <a:ln>
            <a:noFill/>
          </a:ln>
        </p:spPr>
        <p:txBody>
          <a:bodyPr spcFirstLastPara="1" wrap="square" lIns="0" tIns="91425" rIns="0" bIns="91425" anchor="b"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2"/>
              </a:buClr>
              <a:buSzPts val="1400"/>
              <a:buFont typeface="Oxanium"/>
              <a:buNone/>
              <a:defRPr sz="1600" b="0" i="0" u="none" strike="noStrike" cap="none">
                <a:solidFill>
                  <a:schemeClr val="dk2"/>
                </a:solidFill>
                <a:latin typeface="Oxanium"/>
                <a:ea typeface="Oxanium"/>
                <a:cs typeface="Oxanium"/>
                <a:sym typeface="Oxanium"/>
              </a:defRPr>
            </a:lvl1pPr>
            <a:lvl2pPr marL="914400" marR="0" lvl="1" indent="-317500" algn="ctr" rtl="0">
              <a:lnSpc>
                <a:spcPct val="115000"/>
              </a:lnSpc>
              <a:spcBef>
                <a:spcPts val="0"/>
              </a:spcBef>
              <a:spcAft>
                <a:spcPts val="0"/>
              </a:spcAft>
              <a:buClr>
                <a:schemeClr val="dk2"/>
              </a:buClr>
              <a:buSzPts val="1400"/>
              <a:buFont typeface="Oxanium"/>
              <a:buNone/>
              <a:defRPr sz="1400" b="0" i="0" u="none" strike="noStrike" cap="none">
                <a:solidFill>
                  <a:schemeClr val="dk2"/>
                </a:solidFill>
                <a:latin typeface="Oxanium"/>
                <a:ea typeface="Oxanium"/>
                <a:cs typeface="Oxanium"/>
                <a:sym typeface="Oxanium"/>
              </a:defRPr>
            </a:lvl2pPr>
            <a:lvl3pPr marL="1371600" marR="0" lvl="2" indent="-317500" algn="ctr" rtl="0">
              <a:lnSpc>
                <a:spcPct val="115000"/>
              </a:lnSpc>
              <a:spcBef>
                <a:spcPts val="0"/>
              </a:spcBef>
              <a:spcAft>
                <a:spcPts val="0"/>
              </a:spcAft>
              <a:buClr>
                <a:schemeClr val="dk2"/>
              </a:buClr>
              <a:buSzPts val="1400"/>
              <a:buFont typeface="Oxanium"/>
              <a:buNone/>
              <a:defRPr sz="1400" b="0" i="0" u="none" strike="noStrike" cap="none">
                <a:solidFill>
                  <a:schemeClr val="dk2"/>
                </a:solidFill>
                <a:latin typeface="Oxanium"/>
                <a:ea typeface="Oxanium"/>
                <a:cs typeface="Oxanium"/>
                <a:sym typeface="Oxanium"/>
              </a:defRPr>
            </a:lvl3pPr>
            <a:lvl4pPr marL="1828800" marR="0" lvl="3" indent="-317500" algn="ctr" rtl="0">
              <a:lnSpc>
                <a:spcPct val="115000"/>
              </a:lnSpc>
              <a:spcBef>
                <a:spcPts val="0"/>
              </a:spcBef>
              <a:spcAft>
                <a:spcPts val="0"/>
              </a:spcAft>
              <a:buClr>
                <a:schemeClr val="dk2"/>
              </a:buClr>
              <a:buSzPts val="1400"/>
              <a:buFont typeface="Oxanium"/>
              <a:buNone/>
              <a:defRPr sz="1400" b="0" i="0" u="none" strike="noStrike" cap="none">
                <a:solidFill>
                  <a:schemeClr val="dk2"/>
                </a:solidFill>
                <a:latin typeface="Oxanium"/>
                <a:ea typeface="Oxanium"/>
                <a:cs typeface="Oxanium"/>
                <a:sym typeface="Oxanium"/>
              </a:defRPr>
            </a:lvl4pPr>
            <a:lvl5pPr marL="2286000" marR="0" lvl="4" indent="-317500" algn="ctr" rtl="0">
              <a:lnSpc>
                <a:spcPct val="115000"/>
              </a:lnSpc>
              <a:spcBef>
                <a:spcPts val="0"/>
              </a:spcBef>
              <a:spcAft>
                <a:spcPts val="0"/>
              </a:spcAft>
              <a:buClr>
                <a:schemeClr val="dk2"/>
              </a:buClr>
              <a:buSzPts val="1400"/>
              <a:buFont typeface="Oxanium"/>
              <a:buNone/>
              <a:defRPr sz="1400" b="0" i="0" u="none" strike="noStrike" cap="none">
                <a:solidFill>
                  <a:schemeClr val="dk2"/>
                </a:solidFill>
                <a:latin typeface="Oxanium"/>
                <a:ea typeface="Oxanium"/>
                <a:cs typeface="Oxanium"/>
                <a:sym typeface="Oxanium"/>
              </a:defRPr>
            </a:lvl5pPr>
            <a:lvl6pPr marL="2743200" marR="0" lvl="5" indent="-317500" algn="ctr" rtl="0">
              <a:lnSpc>
                <a:spcPct val="115000"/>
              </a:lnSpc>
              <a:spcBef>
                <a:spcPts val="0"/>
              </a:spcBef>
              <a:spcAft>
                <a:spcPts val="0"/>
              </a:spcAft>
              <a:buClr>
                <a:schemeClr val="dk2"/>
              </a:buClr>
              <a:buSzPts val="1400"/>
              <a:buFont typeface="Oxanium"/>
              <a:buNone/>
              <a:defRPr sz="1400" b="0" i="0" u="none" strike="noStrike" cap="none">
                <a:solidFill>
                  <a:schemeClr val="dk2"/>
                </a:solidFill>
                <a:latin typeface="Oxanium"/>
                <a:ea typeface="Oxanium"/>
                <a:cs typeface="Oxanium"/>
                <a:sym typeface="Oxanium"/>
              </a:defRPr>
            </a:lvl6pPr>
            <a:lvl7pPr marL="3200400" marR="0" lvl="6" indent="-317500" algn="ctr" rtl="0">
              <a:lnSpc>
                <a:spcPct val="115000"/>
              </a:lnSpc>
              <a:spcBef>
                <a:spcPts val="0"/>
              </a:spcBef>
              <a:spcAft>
                <a:spcPts val="0"/>
              </a:spcAft>
              <a:buClr>
                <a:schemeClr val="dk2"/>
              </a:buClr>
              <a:buSzPts val="1400"/>
              <a:buFont typeface="Oxanium"/>
              <a:buNone/>
              <a:defRPr sz="1400" b="0" i="0" u="none" strike="noStrike" cap="none">
                <a:solidFill>
                  <a:schemeClr val="dk2"/>
                </a:solidFill>
                <a:latin typeface="Oxanium"/>
                <a:ea typeface="Oxanium"/>
                <a:cs typeface="Oxanium"/>
                <a:sym typeface="Oxanium"/>
              </a:defRPr>
            </a:lvl7pPr>
            <a:lvl8pPr marL="3657600" marR="0" lvl="7" indent="-317500" algn="ctr" rtl="0">
              <a:lnSpc>
                <a:spcPct val="115000"/>
              </a:lnSpc>
              <a:spcBef>
                <a:spcPts val="0"/>
              </a:spcBef>
              <a:spcAft>
                <a:spcPts val="0"/>
              </a:spcAft>
              <a:buClr>
                <a:schemeClr val="dk2"/>
              </a:buClr>
              <a:buSzPts val="1400"/>
              <a:buFont typeface="Oxanium"/>
              <a:buNone/>
              <a:defRPr sz="1400" b="0" i="0" u="none" strike="noStrike" cap="none">
                <a:solidFill>
                  <a:schemeClr val="dk2"/>
                </a:solidFill>
                <a:latin typeface="Oxanium"/>
                <a:ea typeface="Oxanium"/>
                <a:cs typeface="Oxanium"/>
                <a:sym typeface="Oxanium"/>
              </a:defRPr>
            </a:lvl8pPr>
            <a:lvl9pPr marL="4114800" marR="0" lvl="8" indent="-317500" algn="ctr" rtl="0">
              <a:lnSpc>
                <a:spcPct val="115000"/>
              </a:lnSpc>
              <a:spcBef>
                <a:spcPts val="0"/>
              </a:spcBef>
              <a:spcAft>
                <a:spcPts val="0"/>
              </a:spcAft>
              <a:buClr>
                <a:schemeClr val="dk2"/>
              </a:buClr>
              <a:buSzPts val="1400"/>
              <a:buFont typeface="Oxanium"/>
              <a:buNone/>
              <a:defRPr sz="1400" b="0" i="0" u="none" strike="noStrike" cap="none">
                <a:solidFill>
                  <a:schemeClr val="dk2"/>
                </a:solidFill>
                <a:latin typeface="Oxanium"/>
                <a:ea typeface="Oxanium"/>
                <a:cs typeface="Oxanium"/>
                <a:sym typeface="Oxanium"/>
              </a:defRPr>
            </a:lvl9pPr>
          </a:lstStyle>
          <a:p>
            <a:pPr marL="0" indent="0"/>
            <a:r>
              <a:rPr lang="en-GB" sz="4400" b="1" dirty="0">
                <a:solidFill>
                  <a:schemeClr val="bg1">
                    <a:lumMod val="95000"/>
                  </a:schemeClr>
                </a:solidFill>
              </a:rPr>
              <a:t>Objective</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07"/>
        <p:cNvGrpSpPr/>
        <p:nvPr/>
      </p:nvGrpSpPr>
      <p:grpSpPr>
        <a:xfrm>
          <a:off x="0" y="0"/>
          <a:ext cx="0" cy="0"/>
          <a:chOff x="0" y="0"/>
          <a:chExt cx="0" cy="0"/>
        </a:xfrm>
      </p:grpSpPr>
      <p:sp>
        <p:nvSpPr>
          <p:cNvPr id="1008" name="Google Shape;1008;p36"/>
          <p:cNvSpPr txBox="1">
            <a:spLocks noGrp="1"/>
          </p:cNvSpPr>
          <p:nvPr>
            <p:ph type="title" idx="4294967295"/>
          </p:nvPr>
        </p:nvSpPr>
        <p:spPr>
          <a:xfrm>
            <a:off x="744750" y="581125"/>
            <a:ext cx="7654500" cy="575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GB" dirty="0">
                <a:solidFill>
                  <a:schemeClr val="lt1"/>
                </a:solidFill>
              </a:rPr>
              <a:t>Target Customer and Objective</a:t>
            </a:r>
            <a:endParaRPr dirty="0">
              <a:solidFill>
                <a:schemeClr val="lt1"/>
              </a:solidFill>
            </a:endParaRPr>
          </a:p>
        </p:txBody>
      </p:sp>
      <p:sp>
        <p:nvSpPr>
          <p:cNvPr id="1009" name="Google Shape;1009;p36"/>
          <p:cNvSpPr txBox="1">
            <a:spLocks noGrp="1"/>
          </p:cNvSpPr>
          <p:nvPr>
            <p:ph type="body" idx="4294967295"/>
          </p:nvPr>
        </p:nvSpPr>
        <p:spPr>
          <a:xfrm>
            <a:off x="518231" y="1252018"/>
            <a:ext cx="8107538" cy="343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600" b="1" dirty="0">
                <a:solidFill>
                  <a:schemeClr val="bg1">
                    <a:lumMod val="95000"/>
                  </a:schemeClr>
                </a:solidFill>
              </a:rPr>
              <a:t>Target   </a:t>
            </a:r>
          </a:p>
          <a:p>
            <a:pPr marL="0" lvl="0" indent="0" algn="l" rtl="0">
              <a:spcBef>
                <a:spcPts val="0"/>
              </a:spcBef>
              <a:spcAft>
                <a:spcPts val="0"/>
              </a:spcAft>
              <a:buNone/>
            </a:pPr>
            <a:r>
              <a:rPr lang="en-US" sz="1600" b="1" dirty="0">
                <a:solidFill>
                  <a:schemeClr val="bg1">
                    <a:lumMod val="95000"/>
                  </a:schemeClr>
                </a:solidFill>
              </a:rPr>
              <a:t>                 </a:t>
            </a:r>
            <a:r>
              <a:rPr lang="en-US" sz="1600" dirty="0">
                <a:solidFill>
                  <a:schemeClr val="bg1">
                    <a:lumMod val="95000"/>
                  </a:schemeClr>
                </a:solidFill>
              </a:rPr>
              <a:t>Normal people : using map when moving and searching</a:t>
            </a:r>
          </a:p>
          <a:p>
            <a:pPr marL="285750" indent="-285750"/>
            <a:r>
              <a:rPr lang="en-US" sz="1600" dirty="0">
                <a:solidFill>
                  <a:schemeClr val="bg1">
                    <a:lumMod val="95000"/>
                  </a:schemeClr>
                </a:solidFill>
              </a:rPr>
              <a:t>           Driver: Travel a lots, they need map in order to drive smoothy</a:t>
            </a:r>
          </a:p>
          <a:p>
            <a:pPr marL="285750" indent="-285750"/>
            <a:r>
              <a:rPr lang="en-US" sz="1600" dirty="0">
                <a:solidFill>
                  <a:schemeClr val="bg1">
                    <a:lumMod val="95000"/>
                  </a:schemeClr>
                </a:solidFill>
              </a:rPr>
              <a:t>           Student: Especially college students, search for place to play, to work in new city.</a:t>
            </a:r>
          </a:p>
          <a:p>
            <a:pPr marL="0" indent="0">
              <a:buNone/>
            </a:pPr>
            <a:r>
              <a:rPr lang="en-US" sz="1600" b="1" dirty="0">
                <a:solidFill>
                  <a:schemeClr val="bg1">
                    <a:lumMod val="95000"/>
                  </a:schemeClr>
                </a:solidFill>
              </a:rPr>
              <a:t> Objective</a:t>
            </a:r>
          </a:p>
          <a:p>
            <a:pPr marL="0" indent="0">
              <a:buNone/>
            </a:pPr>
            <a:r>
              <a:rPr lang="en-US" sz="1600" b="1" dirty="0">
                <a:solidFill>
                  <a:schemeClr val="bg1">
                    <a:lumMod val="95000"/>
                  </a:schemeClr>
                </a:solidFill>
                <a:latin typeface="Oxanium" panose="020B0604020202020204" charset="0"/>
              </a:rPr>
              <a:t>                </a:t>
            </a:r>
            <a:r>
              <a:rPr lang="en-US" sz="1600" b="0" i="0" dirty="0">
                <a:solidFill>
                  <a:schemeClr val="bg1">
                    <a:lumMod val="95000"/>
                  </a:schemeClr>
                </a:solidFill>
                <a:effectLst/>
                <a:latin typeface="Oxanium" panose="020B0604020202020204" charset="0"/>
              </a:rPr>
              <a:t>To provide an application that can acts like a personal assistant.</a:t>
            </a:r>
            <a:br>
              <a:rPr lang="en-US" sz="1600" b="0" i="0" dirty="0">
                <a:solidFill>
                  <a:schemeClr val="bg1">
                    <a:lumMod val="95000"/>
                  </a:schemeClr>
                </a:solidFill>
                <a:effectLst/>
                <a:latin typeface="Oxanium" panose="020B0604020202020204" charset="0"/>
              </a:rPr>
            </a:br>
            <a:r>
              <a:rPr lang="en-US" sz="1600" b="0" i="0" dirty="0">
                <a:solidFill>
                  <a:schemeClr val="bg1">
                    <a:lumMod val="95000"/>
                  </a:schemeClr>
                </a:solidFill>
                <a:effectLst/>
                <a:latin typeface="Oxanium" panose="020B0604020202020204" charset="0"/>
              </a:rPr>
              <a:t>                Gives users an estimated time of arrival based on traffic conditions.</a:t>
            </a:r>
            <a:br>
              <a:rPr lang="en-US" sz="1600" b="0" i="0" dirty="0">
                <a:solidFill>
                  <a:schemeClr val="bg1">
                    <a:lumMod val="95000"/>
                  </a:schemeClr>
                </a:solidFill>
                <a:effectLst/>
                <a:latin typeface="Oxanium" panose="020B0604020202020204" charset="0"/>
              </a:rPr>
            </a:br>
            <a:r>
              <a:rPr lang="en-US" sz="1600" b="0" i="0" dirty="0">
                <a:solidFill>
                  <a:schemeClr val="bg1">
                    <a:lumMod val="95000"/>
                  </a:schemeClr>
                </a:solidFill>
                <a:effectLst/>
                <a:latin typeface="Oxanium" panose="020B0604020202020204" charset="0"/>
              </a:rPr>
              <a:t>               </a:t>
            </a:r>
            <a:r>
              <a:rPr lang="en-US" sz="1600" dirty="0">
                <a:solidFill>
                  <a:schemeClr val="bg1">
                    <a:lumMod val="95000"/>
                  </a:schemeClr>
                </a:solidFill>
                <a:latin typeface="Oxanium" panose="020B0604020202020204" charset="0"/>
              </a:rPr>
              <a:t> See </a:t>
            </a:r>
            <a:r>
              <a:rPr lang="en-US" sz="1600" b="0" i="0" dirty="0">
                <a:solidFill>
                  <a:schemeClr val="bg1">
                    <a:lumMod val="95000"/>
                  </a:schemeClr>
                </a:solidFill>
                <a:effectLst/>
                <a:latin typeface="Oxanium" panose="020B0604020202020204" charset="0"/>
              </a:rPr>
              <a:t>traffic patterns along a path (route) between two end-points, given time                             of the day and weather conditions.</a:t>
            </a:r>
            <a:br>
              <a:rPr lang="en-US" sz="1600" b="0" i="0" dirty="0">
                <a:solidFill>
                  <a:schemeClr val="bg1">
                    <a:lumMod val="95000"/>
                  </a:schemeClr>
                </a:solidFill>
                <a:effectLst/>
                <a:latin typeface="Oxanium" panose="020B0604020202020204" charset="0"/>
              </a:rPr>
            </a:br>
            <a:r>
              <a:rPr lang="en-US" sz="1600" b="0" i="0" dirty="0">
                <a:solidFill>
                  <a:schemeClr val="bg1">
                    <a:lumMod val="95000"/>
                  </a:schemeClr>
                </a:solidFill>
                <a:effectLst/>
                <a:latin typeface="Oxanium" panose="020B0604020202020204" charset="0"/>
              </a:rPr>
              <a:t>           </a:t>
            </a:r>
            <a:br>
              <a:rPr lang="en-US" sz="2000" dirty="0">
                <a:solidFill>
                  <a:schemeClr val="bg1">
                    <a:lumMod val="95000"/>
                  </a:schemeClr>
                </a:solidFill>
                <a:latin typeface="Oxanium" panose="020B0604020202020204" charset="0"/>
              </a:rPr>
            </a:br>
            <a:endParaRPr sz="1600" b="1" dirty="0">
              <a:solidFill>
                <a:schemeClr val="bg1">
                  <a:lumMod val="95000"/>
                </a:schemeClr>
              </a:solidFill>
              <a:latin typeface="Oxanium" panose="020B0604020202020204" charset="0"/>
            </a:endParaRPr>
          </a:p>
        </p:txBody>
      </p:sp>
    </p:spTree>
    <p:extLst>
      <p:ext uri="{BB962C8B-B14F-4D97-AF65-F5344CB8AC3E}">
        <p14:creationId xmlns:p14="http://schemas.microsoft.com/office/powerpoint/2010/main" val="35292849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07"/>
        <p:cNvGrpSpPr/>
        <p:nvPr/>
      </p:nvGrpSpPr>
      <p:grpSpPr>
        <a:xfrm>
          <a:off x="0" y="0"/>
          <a:ext cx="0" cy="0"/>
          <a:chOff x="0" y="0"/>
          <a:chExt cx="0" cy="0"/>
        </a:xfrm>
      </p:grpSpPr>
      <p:sp>
        <p:nvSpPr>
          <p:cNvPr id="1008" name="Google Shape;1008;p36"/>
          <p:cNvSpPr txBox="1">
            <a:spLocks noGrp="1"/>
          </p:cNvSpPr>
          <p:nvPr>
            <p:ph type="title" idx="4294967295"/>
          </p:nvPr>
        </p:nvSpPr>
        <p:spPr>
          <a:xfrm>
            <a:off x="744750" y="250049"/>
            <a:ext cx="7654500" cy="575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GB" dirty="0">
                <a:solidFill>
                  <a:schemeClr val="lt1"/>
                </a:solidFill>
              </a:rPr>
              <a:t>Target Software</a:t>
            </a:r>
            <a:endParaRPr dirty="0">
              <a:solidFill>
                <a:schemeClr val="lt1"/>
              </a:solidFill>
            </a:endParaRPr>
          </a:p>
        </p:txBody>
      </p:sp>
      <p:sp>
        <p:nvSpPr>
          <p:cNvPr id="1009" name="Google Shape;1009;p36"/>
          <p:cNvSpPr txBox="1">
            <a:spLocks noGrp="1"/>
          </p:cNvSpPr>
          <p:nvPr>
            <p:ph type="body" idx="4294967295"/>
          </p:nvPr>
        </p:nvSpPr>
        <p:spPr>
          <a:xfrm>
            <a:off x="518231" y="853800"/>
            <a:ext cx="8107538" cy="34359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1600" b="0" i="0" dirty="0">
                <a:solidFill>
                  <a:schemeClr val="bg1">
                    <a:lumMod val="95000"/>
                  </a:schemeClr>
                </a:solidFill>
                <a:effectLst/>
                <a:latin typeface="Oxanium "/>
              </a:rPr>
              <a:t>To access and use the Traffic Monitoring System, the user first opens their preferred internet</a:t>
            </a:r>
            <a:br>
              <a:rPr lang="en-US" sz="1600" b="0" i="0" dirty="0">
                <a:solidFill>
                  <a:schemeClr val="bg1">
                    <a:lumMod val="95000"/>
                  </a:schemeClr>
                </a:solidFill>
                <a:effectLst/>
                <a:latin typeface="Oxanium "/>
              </a:rPr>
            </a:br>
            <a:r>
              <a:rPr lang="en-US" sz="1600" b="0" i="0" dirty="0">
                <a:solidFill>
                  <a:schemeClr val="bg1">
                    <a:lumMod val="95000"/>
                  </a:schemeClr>
                </a:solidFill>
                <a:effectLst/>
                <a:latin typeface="Oxanium "/>
              </a:rPr>
              <a:t>browsing application / program and loads the project’s website. The user enters all pertinent</a:t>
            </a:r>
            <a:br>
              <a:rPr lang="en-US" sz="1600" b="0" i="0" dirty="0">
                <a:solidFill>
                  <a:schemeClr val="bg1">
                    <a:lumMod val="95000"/>
                  </a:schemeClr>
                </a:solidFill>
                <a:effectLst/>
                <a:latin typeface="Oxanium "/>
              </a:rPr>
            </a:br>
            <a:r>
              <a:rPr lang="en-US" sz="1600" b="0" i="0" dirty="0">
                <a:solidFill>
                  <a:schemeClr val="bg1">
                    <a:lumMod val="95000"/>
                  </a:schemeClr>
                </a:solidFill>
                <a:effectLst/>
                <a:latin typeface="Oxanium "/>
              </a:rPr>
              <a:t>information on this page to find traffic and weather information. The user point and clicks the</a:t>
            </a:r>
            <a:br>
              <a:rPr lang="en-US" sz="1600" b="0" i="0" dirty="0">
                <a:solidFill>
                  <a:schemeClr val="bg1">
                    <a:lumMod val="95000"/>
                  </a:schemeClr>
                </a:solidFill>
                <a:effectLst/>
                <a:latin typeface="Oxanium "/>
              </a:rPr>
            </a:br>
            <a:r>
              <a:rPr lang="en-US" sz="1600" b="0" i="0" dirty="0">
                <a:solidFill>
                  <a:schemeClr val="bg1">
                    <a:lumMod val="95000"/>
                  </a:schemeClr>
                </a:solidFill>
                <a:effectLst/>
                <a:latin typeface="Oxanium "/>
              </a:rPr>
              <a:t> button </a:t>
            </a:r>
            <a:r>
              <a:rPr lang="en-US" sz="1600" dirty="0">
                <a:solidFill>
                  <a:schemeClr val="bg1">
                    <a:lumMod val="95000"/>
                  </a:schemeClr>
                </a:solidFill>
                <a:latin typeface="Oxanium "/>
              </a:rPr>
              <a:t>to </a:t>
            </a:r>
            <a:r>
              <a:rPr lang="en-US" sz="1600" b="0" i="0" dirty="0">
                <a:solidFill>
                  <a:schemeClr val="bg1">
                    <a:lumMod val="95000"/>
                  </a:schemeClr>
                </a:solidFill>
                <a:effectLst/>
                <a:latin typeface="Oxanium "/>
              </a:rPr>
              <a:t>see the map, and to find information about the desired area the user chooses to travel. The user then enters the time of day. Using a  menu, the weather type is appear rain, snow, sun,..</a:t>
            </a:r>
            <a:r>
              <a:rPr lang="en-US" sz="1600" b="0" i="0" dirty="0" err="1">
                <a:solidFill>
                  <a:schemeClr val="bg1">
                    <a:lumMod val="95000"/>
                  </a:schemeClr>
                </a:solidFill>
                <a:effectLst/>
                <a:latin typeface="Oxanium "/>
              </a:rPr>
              <a:t>etc</a:t>
            </a:r>
            <a:br>
              <a:rPr lang="en-US" sz="1600" b="0" i="0" dirty="0">
                <a:solidFill>
                  <a:schemeClr val="bg1">
                    <a:lumMod val="95000"/>
                  </a:schemeClr>
                </a:solidFill>
                <a:effectLst/>
                <a:latin typeface="Oxanium "/>
              </a:rPr>
            </a:br>
            <a:r>
              <a:rPr lang="en-US" sz="1600" b="0" i="0" dirty="0">
                <a:solidFill>
                  <a:schemeClr val="bg1">
                    <a:lumMod val="95000"/>
                  </a:schemeClr>
                </a:solidFill>
                <a:effectLst/>
                <a:latin typeface="Oxanium "/>
              </a:rPr>
              <a:t>The user has an option to view three different sets of information. One choice is to see traffic</a:t>
            </a:r>
            <a:br>
              <a:rPr lang="en-US" sz="1600" b="0" i="0" dirty="0">
                <a:solidFill>
                  <a:schemeClr val="bg1">
                    <a:lumMod val="95000"/>
                  </a:schemeClr>
                </a:solidFill>
                <a:effectLst/>
                <a:latin typeface="Oxanium "/>
              </a:rPr>
            </a:br>
            <a:r>
              <a:rPr lang="en-US" sz="1600" b="0" i="0" dirty="0">
                <a:solidFill>
                  <a:schemeClr val="bg1">
                    <a:lumMod val="95000"/>
                  </a:schemeClr>
                </a:solidFill>
                <a:effectLst/>
                <a:latin typeface="Oxanium "/>
              </a:rPr>
              <a:t>route for the selected route. The second choice is to see </a:t>
            </a:r>
            <a:r>
              <a:rPr lang="en-US" sz="1600" dirty="0">
                <a:solidFill>
                  <a:schemeClr val="bg1">
                    <a:lumMod val="95000"/>
                  </a:schemeClr>
                </a:solidFill>
                <a:latin typeface="Oxanium "/>
              </a:rPr>
              <a:t>map and way</a:t>
            </a:r>
            <a:r>
              <a:rPr lang="en-US" sz="1600" b="0" i="0" dirty="0">
                <a:solidFill>
                  <a:schemeClr val="bg1">
                    <a:lumMod val="95000"/>
                  </a:schemeClr>
                </a:solidFill>
                <a:effectLst/>
                <a:latin typeface="Oxanium "/>
              </a:rPr>
              <a:t> for the entire</a:t>
            </a:r>
            <a:br>
              <a:rPr lang="en-US" sz="1600" b="0" i="0" dirty="0">
                <a:solidFill>
                  <a:schemeClr val="bg1">
                    <a:lumMod val="95000"/>
                  </a:schemeClr>
                </a:solidFill>
                <a:effectLst/>
                <a:latin typeface="Oxanium "/>
              </a:rPr>
            </a:br>
            <a:r>
              <a:rPr lang="en-US" sz="1600" b="0" i="0" dirty="0">
                <a:solidFill>
                  <a:schemeClr val="bg1">
                    <a:lumMod val="95000"/>
                  </a:schemeClr>
                </a:solidFill>
                <a:effectLst/>
                <a:latin typeface="Oxanium "/>
              </a:rPr>
              <a:t>selected region. The third option is to overlay the map with live traffic condition from a live</a:t>
            </a:r>
            <a:br>
              <a:rPr lang="en-US" sz="1600" b="0" i="0" dirty="0">
                <a:solidFill>
                  <a:schemeClr val="bg1">
                    <a:lumMod val="95000"/>
                  </a:schemeClr>
                </a:solidFill>
                <a:effectLst/>
                <a:latin typeface="Oxanium "/>
              </a:rPr>
            </a:br>
            <a:r>
              <a:rPr lang="en-US" sz="1600" b="0" i="0" dirty="0">
                <a:solidFill>
                  <a:schemeClr val="bg1">
                    <a:lumMod val="95000"/>
                  </a:schemeClr>
                </a:solidFill>
                <a:effectLst/>
                <a:latin typeface="Oxanium "/>
              </a:rPr>
              <a:t>website (such as Google traffic/NJ traffic etc.).</a:t>
            </a:r>
            <a:br>
              <a:rPr lang="en-US" sz="1600" b="0" i="0" dirty="0">
                <a:solidFill>
                  <a:schemeClr val="bg1">
                    <a:lumMod val="95000"/>
                  </a:schemeClr>
                </a:solidFill>
                <a:effectLst/>
                <a:latin typeface="Oxanium "/>
              </a:rPr>
            </a:br>
            <a:r>
              <a:rPr lang="en-US" sz="1600" b="0" i="0" dirty="0">
                <a:solidFill>
                  <a:schemeClr val="bg1">
                    <a:lumMod val="95000"/>
                  </a:schemeClr>
                </a:solidFill>
                <a:effectLst/>
                <a:latin typeface="Oxanium "/>
              </a:rPr>
              <a:t>The user can select a region, time, weather, and optionally a road. Then the website will display</a:t>
            </a:r>
            <a:br>
              <a:rPr lang="en-US" sz="1600" b="0" i="0" dirty="0">
                <a:solidFill>
                  <a:schemeClr val="bg1">
                    <a:lumMod val="95000"/>
                  </a:schemeClr>
                </a:solidFill>
                <a:effectLst/>
                <a:latin typeface="Oxanium "/>
              </a:rPr>
            </a:br>
            <a:r>
              <a:rPr lang="en-US" sz="1600" b="0" i="0" dirty="0">
                <a:solidFill>
                  <a:schemeClr val="bg1">
                    <a:lumMod val="95000"/>
                  </a:schemeClr>
                </a:solidFill>
                <a:effectLst/>
                <a:latin typeface="Oxanium "/>
              </a:rPr>
              <a:t>a map plotting markers in sectors of the roads. </a:t>
            </a:r>
            <a:br>
              <a:rPr lang="en-US" sz="1600" b="0" i="0" dirty="0">
                <a:solidFill>
                  <a:schemeClr val="bg1">
                    <a:lumMod val="95000"/>
                  </a:schemeClr>
                </a:solidFill>
                <a:effectLst/>
                <a:latin typeface="Oxanium "/>
              </a:rPr>
            </a:br>
            <a:r>
              <a:rPr lang="en-US" sz="1600" b="0" i="0" dirty="0">
                <a:solidFill>
                  <a:schemeClr val="bg1">
                    <a:lumMod val="95000"/>
                  </a:schemeClr>
                </a:solidFill>
                <a:effectLst/>
                <a:latin typeface="Oxanium "/>
              </a:rPr>
              <a:t>However, now it will be implemented in PHP and using Google map API because Google maps</a:t>
            </a:r>
            <a:br>
              <a:rPr lang="en-US" sz="1600" b="0" i="0" dirty="0">
                <a:solidFill>
                  <a:schemeClr val="bg1">
                    <a:lumMod val="95000"/>
                  </a:schemeClr>
                </a:solidFill>
                <a:effectLst/>
                <a:latin typeface="Oxanium "/>
              </a:rPr>
            </a:br>
            <a:r>
              <a:rPr lang="en-US" sz="1600" b="0" i="0" dirty="0">
                <a:solidFill>
                  <a:schemeClr val="bg1">
                    <a:lumMod val="95000"/>
                  </a:schemeClr>
                </a:solidFill>
                <a:effectLst/>
                <a:latin typeface="Oxanium "/>
              </a:rPr>
              <a:t>is the best tool for map tracking .</a:t>
            </a:r>
            <a:br>
              <a:rPr lang="en-US" sz="1600" b="0" i="0" dirty="0">
                <a:solidFill>
                  <a:schemeClr val="bg1">
                    <a:lumMod val="95000"/>
                  </a:schemeClr>
                </a:solidFill>
                <a:effectLst/>
                <a:latin typeface="Oxanium "/>
              </a:rPr>
            </a:br>
            <a:br>
              <a:rPr lang="en-US" sz="1600" dirty="0">
                <a:solidFill>
                  <a:schemeClr val="bg1">
                    <a:lumMod val="95000"/>
                  </a:schemeClr>
                </a:solidFill>
                <a:latin typeface="Oxanium "/>
              </a:rPr>
            </a:br>
            <a:endParaRPr sz="1600" b="1" dirty="0">
              <a:solidFill>
                <a:schemeClr val="bg1">
                  <a:lumMod val="95000"/>
                </a:schemeClr>
              </a:solidFill>
              <a:latin typeface="Oxanium "/>
            </a:endParaRPr>
          </a:p>
        </p:txBody>
      </p:sp>
    </p:spTree>
    <p:extLst>
      <p:ext uri="{BB962C8B-B14F-4D97-AF65-F5344CB8AC3E}">
        <p14:creationId xmlns:p14="http://schemas.microsoft.com/office/powerpoint/2010/main" val="41629802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06"/>
        <p:cNvGrpSpPr/>
        <p:nvPr/>
      </p:nvGrpSpPr>
      <p:grpSpPr>
        <a:xfrm>
          <a:off x="0" y="0"/>
          <a:ext cx="0" cy="0"/>
          <a:chOff x="0" y="0"/>
          <a:chExt cx="0" cy="0"/>
        </a:xfrm>
      </p:grpSpPr>
      <p:sp>
        <p:nvSpPr>
          <p:cNvPr id="1407" name="Google Shape;1407;p45"/>
          <p:cNvSpPr txBox="1">
            <a:spLocks noGrp="1"/>
          </p:cNvSpPr>
          <p:nvPr>
            <p:ph type="subTitle" idx="1"/>
          </p:nvPr>
        </p:nvSpPr>
        <p:spPr>
          <a:xfrm>
            <a:off x="4236333" y="643775"/>
            <a:ext cx="4121400" cy="2746800"/>
          </a:xfrm>
          <a:prstGeom prst="rect">
            <a:avLst/>
          </a:prstGeom>
        </p:spPr>
        <p:txBody>
          <a:bodyPr spcFirstLastPara="1" wrap="square" lIns="91425" tIns="91425" rIns="91425" bIns="91425" anchor="t" anchorCtr="0">
            <a:normAutofit/>
          </a:bodyPr>
          <a:lstStyle/>
          <a:p>
            <a:pPr marL="179999" lvl="0" indent="0" algn="ctr" rtl="0">
              <a:spcBef>
                <a:spcPts val="0"/>
              </a:spcBef>
              <a:spcAft>
                <a:spcPts val="0"/>
              </a:spcAft>
              <a:buNone/>
            </a:pPr>
            <a:r>
              <a:rPr lang="en-US" sz="6200" b="1" dirty="0"/>
              <a:t>03</a:t>
            </a:r>
          </a:p>
          <a:p>
            <a:pPr marL="179999" lvl="0" indent="0" algn="ctr" rtl="0">
              <a:spcBef>
                <a:spcPts val="0"/>
              </a:spcBef>
              <a:spcAft>
                <a:spcPts val="0"/>
              </a:spcAft>
              <a:buNone/>
            </a:pPr>
            <a:r>
              <a:rPr lang="en-US" sz="4000" b="1" dirty="0"/>
              <a:t>Requirement</a:t>
            </a:r>
            <a:endParaRPr sz="4000" b="1" dirty="0"/>
          </a:p>
        </p:txBody>
      </p:sp>
      <p:sp>
        <p:nvSpPr>
          <p:cNvPr id="1408" name="Google Shape;1408;p45"/>
          <p:cNvSpPr txBox="1">
            <a:spLocks noGrp="1"/>
          </p:cNvSpPr>
          <p:nvPr>
            <p:ph type="title"/>
          </p:nvPr>
        </p:nvSpPr>
        <p:spPr>
          <a:xfrm>
            <a:off x="3050628" y="4027501"/>
            <a:ext cx="6557163" cy="615900"/>
          </a:xfrm>
          <a:prstGeom prst="rect">
            <a:avLst/>
          </a:prstGeom>
        </p:spPr>
        <p:txBody>
          <a:bodyPr spcFirstLastPara="1" wrap="square" lIns="720000" tIns="360000" rIns="91425" bIns="91425" anchor="ctr" anchorCtr="0">
            <a:noAutofit/>
          </a:bodyPr>
          <a:lstStyle/>
          <a:p>
            <a:pPr marL="179999" lvl="0" indent="0" algn="l" rtl="0">
              <a:spcBef>
                <a:spcPts val="0"/>
              </a:spcBef>
              <a:spcAft>
                <a:spcPts val="0"/>
              </a:spcAft>
              <a:buNone/>
            </a:pPr>
            <a:r>
              <a:rPr lang="en-GB" dirty="0"/>
              <a:t>Functional and Non Functional Requirements</a:t>
            </a:r>
            <a:endParaRPr dirty="0"/>
          </a:p>
        </p:txBody>
      </p:sp>
    </p:spTree>
  </p:cSld>
  <p:clrMapOvr>
    <a:masterClrMapping/>
  </p:clrMapOvr>
</p:sld>
</file>

<file path=ppt/theme/theme1.xml><?xml version="1.0" encoding="utf-8"?>
<a:theme xmlns:a="http://schemas.openxmlformats.org/drawingml/2006/main" name="Anime Comic MK Plan by Slidesgo">
  <a:themeElements>
    <a:clrScheme name="Simple Light">
      <a:dk1>
        <a:srgbClr val="000000"/>
      </a:dk1>
      <a:lt1>
        <a:srgbClr val="FFFFFF"/>
      </a:lt1>
      <a:dk2>
        <a:srgbClr val="1B1B1B"/>
      </a:dk2>
      <a:lt2>
        <a:srgbClr val="E0E0E0"/>
      </a:lt2>
      <a:accent1>
        <a:srgbClr val="6ECCD4"/>
      </a:accent1>
      <a:accent2>
        <a:srgbClr val="FAC0D7"/>
      </a:accent2>
      <a:accent3>
        <a:srgbClr val="DCF8F9"/>
      </a:accent3>
      <a:accent4>
        <a:srgbClr val="FAC0D7"/>
      </a:accent4>
      <a:accent5>
        <a:srgbClr val="FFFFFF"/>
      </a:accent5>
      <a:accent6>
        <a:srgbClr val="DCF9F9"/>
      </a:accent6>
      <a:hlink>
        <a:srgbClr val="1B1B1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310</TotalTime>
  <Words>1119</Words>
  <Application>Microsoft Office PowerPoint</Application>
  <PresentationFormat>On-screen Show (16:9)</PresentationFormat>
  <Paragraphs>123</Paragraphs>
  <Slides>24</Slides>
  <Notes>13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24</vt:i4>
      </vt:variant>
    </vt:vector>
  </HeadingPairs>
  <TitlesOfParts>
    <vt:vector size="31" baseType="lpstr">
      <vt:lpstr>Arial</vt:lpstr>
      <vt:lpstr>ArialMT</vt:lpstr>
      <vt:lpstr>Oxanium</vt:lpstr>
      <vt:lpstr>Oxanium </vt:lpstr>
      <vt:lpstr>Oxanium ExtraBold</vt:lpstr>
      <vt:lpstr>Rubik Mono One</vt:lpstr>
      <vt:lpstr>Anime Comic MK Plan by Slidesgo</vt:lpstr>
      <vt:lpstr>Traffic Monitoring</vt:lpstr>
      <vt:lpstr>01</vt:lpstr>
      <vt:lpstr>Introduction</vt:lpstr>
      <vt:lpstr>Traffic Problem </vt:lpstr>
      <vt:lpstr>Project Description</vt:lpstr>
      <vt:lpstr>PowerPoint Presentation</vt:lpstr>
      <vt:lpstr>Target Customer and Objective</vt:lpstr>
      <vt:lpstr>Target Software</vt:lpstr>
      <vt:lpstr>Functional and Non Functional Requirements</vt:lpstr>
      <vt:lpstr>PowerPoint Presentation</vt:lpstr>
      <vt:lpstr>PowerPoint Presentation</vt:lpstr>
      <vt:lpstr>04 System Require</vt:lpstr>
      <vt:lpstr>Use case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MOBILE WEB</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Traffic Monitoring</dc:title>
  <cp:lastModifiedBy>PHUNG MANH DUNG 20193210</cp:lastModifiedBy>
  <cp:revision>21</cp:revision>
  <dcterms:modified xsi:type="dcterms:W3CDTF">2022-02-27T15:57:01Z</dcterms:modified>
</cp:coreProperties>
</file>